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6.xml" ContentType="application/vnd.openxmlformats-officedocument.presentationml.slide+xml"/>
  <Default Extension="gif" ContentType="image/gif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sldIdLst>
    <p:sldId id="256" r:id="rId2"/>
    <p:sldId id="257" r:id="rId3"/>
    <p:sldId id="259" r:id="rId4"/>
    <p:sldId id="258" r:id="rId5"/>
    <p:sldId id="261" r:id="rId6"/>
    <p:sldId id="260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 snapToObjects="1">
      <p:cViewPr varScale="1">
        <p:scale>
          <a:sx n="98" d="100"/>
          <a:sy n="98" d="100"/>
        </p:scale>
        <p:origin x="-6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presProps" Target="presProps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theme" Target="theme/theme1.xml"/><Relationship Id="rId8" Type="http://schemas.openxmlformats.org/officeDocument/2006/relationships/slide" Target="slides/slide7.xml"/><Relationship Id="rId13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43F55BB5-279F-FD4A-A81B-6814F10A7FF1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DBB595C-EA38-364A-990E-0A28B1945E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55BB5-279F-FD4A-A81B-6814F10A7FF1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B595C-EA38-364A-990E-0A28B1945E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43F55BB5-279F-FD4A-A81B-6814F10A7FF1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1DBB595C-EA38-364A-990E-0A28B1945E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55BB5-279F-FD4A-A81B-6814F10A7FF1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DBB595C-EA38-364A-990E-0A28B1945E7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55BB5-279F-FD4A-A81B-6814F10A7FF1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1DBB595C-EA38-364A-990E-0A28B1945E7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43F55BB5-279F-FD4A-A81B-6814F10A7FF1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DBB595C-EA38-364A-990E-0A28B1945E7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43F55BB5-279F-FD4A-A81B-6814F10A7FF1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DBB595C-EA38-364A-990E-0A28B1945E7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55BB5-279F-FD4A-A81B-6814F10A7FF1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DBB595C-EA38-364A-990E-0A28B1945E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55BB5-279F-FD4A-A81B-6814F10A7FF1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DBB595C-EA38-364A-990E-0A28B1945E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55BB5-279F-FD4A-A81B-6814F10A7FF1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DBB595C-EA38-364A-990E-0A28B1945E7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43F55BB5-279F-FD4A-A81B-6814F10A7FF1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1DBB595C-EA38-364A-990E-0A28B1945E7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3F55BB5-279F-FD4A-A81B-6814F10A7FF1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DBB595C-EA38-364A-990E-0A28B1945E7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Painter of light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12150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62200" y="5498068"/>
            <a:ext cx="48006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dirty="0" smtClean="0"/>
              <a:t>JAMES TURRELL:</a:t>
            </a:r>
            <a:endParaRPr lang="en-US" sz="3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line_fade_dayton_side_view-590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-6090" r="-6090"/>
          <a:stretch>
            <a:fillRect/>
          </a:stretch>
        </p:blipFill>
        <p:spPr/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er_matrixxv02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-5354" r="-5354"/>
          <a:stretch>
            <a:fillRect/>
          </a:stretch>
        </p:blipFill>
        <p:spPr/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3352800" cy="4343400"/>
          </a:xfrm>
        </p:spPr>
        <p:txBody>
          <a:bodyPr>
            <a:normAutofit/>
          </a:bodyPr>
          <a:lstStyle/>
          <a:p>
            <a:r>
              <a:rPr lang="en-US" dirty="0" smtClean="0"/>
              <a:t>Themes deal with light, shadow, time, and mathematics </a:t>
            </a:r>
          </a:p>
          <a:p>
            <a:endParaRPr lang="en-US" dirty="0" smtClean="0"/>
          </a:p>
          <a:p>
            <a:r>
              <a:rPr lang="en-US" dirty="0" smtClean="0"/>
              <a:t>Many refer to his exhibits as a religious experience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3962400" y="1752600"/>
            <a:ext cx="4800600" cy="441960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981200" cy="4343400"/>
          </a:xfrm>
        </p:spPr>
        <p:txBody>
          <a:bodyPr>
            <a:normAutofit fontScale="92500" lnSpcReduction="10000"/>
          </a:bodyPr>
          <a:lstStyle/>
          <a:p>
            <a:pPr>
              <a:spcAft>
                <a:spcPts val="400"/>
              </a:spcAft>
            </a:pPr>
            <a:r>
              <a:rPr lang="en-US" dirty="0" smtClean="0"/>
              <a:t>Raised in a Quaker home</a:t>
            </a:r>
          </a:p>
          <a:p>
            <a:pPr>
              <a:spcAft>
                <a:spcPts val="400"/>
              </a:spcAft>
            </a:pPr>
            <a:r>
              <a:rPr lang="en-US" b="1" dirty="0" smtClean="0"/>
              <a:t>  Father: -</a:t>
            </a:r>
            <a:r>
              <a:rPr lang="en-US" dirty="0" smtClean="0"/>
              <a:t>aeronautical engineer and educator</a:t>
            </a:r>
          </a:p>
          <a:p>
            <a:pPr>
              <a:spcAft>
                <a:spcPts val="400"/>
              </a:spcAft>
            </a:pPr>
            <a:r>
              <a:rPr lang="en-US" b="1" dirty="0" smtClean="0"/>
              <a:t> Mother:</a:t>
            </a:r>
            <a:r>
              <a:rPr lang="en-US" dirty="0" smtClean="0"/>
              <a:t> -trained as a medical doctor who worked in the Peace Corps</a:t>
            </a:r>
          </a:p>
          <a:p>
            <a:pPr>
              <a:spcAft>
                <a:spcPts val="400"/>
              </a:spcAft>
            </a:pPr>
            <a:r>
              <a:rPr lang="en-US" dirty="0" err="1" smtClean="0"/>
              <a:t>Turrell</a:t>
            </a:r>
            <a:r>
              <a:rPr lang="en-US" dirty="0" smtClean="0"/>
              <a:t> got his pilot license at age 16 and worked as an aerial cartographer.</a:t>
            </a:r>
          </a:p>
        </p:txBody>
      </p:sp>
      <p:pic>
        <p:nvPicPr>
          <p:cNvPr id="5" name="Content Placeholder 4" descr="tumblr_lgiymdyaIN1qguqc7o1_500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-4310" r="-4310"/>
          <a:stretch>
            <a:fillRect/>
          </a:stretch>
        </p:blipFill>
        <p:spPr/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228600" y="1752600"/>
            <a:ext cx="2514600" cy="4419600"/>
          </a:xfrm>
        </p:spPr>
        <p:txBody>
          <a:bodyPr/>
          <a:lstStyle/>
          <a:p>
            <a:r>
              <a:rPr lang="en-US" dirty="0" smtClean="0"/>
              <a:t>-</a:t>
            </a:r>
            <a:r>
              <a:rPr lang="en-US" dirty="0" err="1" smtClean="0"/>
              <a:t>Turrell</a:t>
            </a:r>
            <a:r>
              <a:rPr lang="en-US" dirty="0" smtClean="0"/>
              <a:t> graduated from </a:t>
            </a:r>
            <a:r>
              <a:rPr lang="en-US" dirty="0" err="1" smtClean="0"/>
              <a:t>Pamona</a:t>
            </a:r>
            <a:r>
              <a:rPr lang="en-US" dirty="0" smtClean="0"/>
              <a:t> majoring in Psychology and Math, also studied astrology</a:t>
            </a:r>
          </a:p>
          <a:p>
            <a:endParaRPr lang="en-US" dirty="0" smtClean="0"/>
          </a:p>
          <a:p>
            <a:r>
              <a:rPr lang="en-US" dirty="0" smtClean="0"/>
              <a:t>His works reflect this interest and knowledge in optical studies and perceptual </a:t>
            </a:r>
            <a:r>
              <a:rPr lang="en-US" dirty="0" err="1" smtClean="0"/>
              <a:t>psycology</a:t>
            </a:r>
            <a:endParaRPr lang="en-US" dirty="0"/>
          </a:p>
        </p:txBody>
      </p:sp>
      <p:pic>
        <p:nvPicPr>
          <p:cNvPr id="5" name="Content Placeholder 4" descr="tumblr_lgmy9wsDa91qfz0hpo1_500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-4310" r="-4310"/>
          <a:stretch>
            <a:fillRect/>
          </a:stretch>
        </p:blipFill>
        <p:spPr/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2743200" cy="4343400"/>
          </a:xfrm>
        </p:spPr>
        <p:txBody>
          <a:bodyPr/>
          <a:lstStyle/>
          <a:p>
            <a:r>
              <a:rPr lang="en-US" dirty="0" smtClean="0"/>
              <a:t>Using technology and math to control light and color he creates complete atmospheres for his viewers to become engulfed in</a:t>
            </a:r>
          </a:p>
          <a:p>
            <a:r>
              <a:rPr lang="en-US" dirty="0" smtClean="0"/>
              <a:t>His works create a quiet, meditative space based on organic, cosmic principles of </a:t>
            </a:r>
            <a:r>
              <a:rPr lang="en-US" dirty="0" err="1" smtClean="0"/>
              <a:t>organisation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" name="Content Placeholder 4" descr="james_turrell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-23572" r="-23572"/>
          <a:stretch>
            <a:fillRect/>
          </a:stretch>
        </p:blipFill>
        <p:spPr/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2209800" cy="4343400"/>
          </a:xfrm>
        </p:spPr>
        <p:txBody>
          <a:bodyPr>
            <a:normAutofit fontScale="92500" lnSpcReduction="10000"/>
          </a:bodyPr>
          <a:lstStyle/>
          <a:p>
            <a:r>
              <a:rPr lang="en-US" sz="2000" dirty="0" smtClean="0"/>
              <a:t>With the influence of his Quaker background, his works emulate a </a:t>
            </a:r>
            <a:r>
              <a:rPr lang="en-US" sz="2000" b="1" dirty="0" smtClean="0"/>
              <a:t>spiritual awakening</a:t>
            </a:r>
          </a:p>
          <a:p>
            <a:r>
              <a:rPr lang="en-US" sz="2000" dirty="0" err="1" smtClean="0"/>
              <a:t>Turrell’s</a:t>
            </a:r>
            <a:r>
              <a:rPr lang="en-US" sz="2000" dirty="0" smtClean="0"/>
              <a:t> works are meant to fight against the brevity of modernity, focusing on the individual’s experience in a </a:t>
            </a:r>
            <a:r>
              <a:rPr lang="en-US" sz="2000" i="1" dirty="0" smtClean="0"/>
              <a:t>timeless space</a:t>
            </a:r>
          </a:p>
        </p:txBody>
      </p:sp>
      <p:pic>
        <p:nvPicPr>
          <p:cNvPr id="5" name="Content Placeholder 4" descr="bridgetsbardo_holzherr_24_45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-6724" r="-6724"/>
          <a:stretch>
            <a:fillRect/>
          </a:stretch>
        </p:blipFill>
        <p:spPr/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2743200" cy="4343400"/>
          </a:xfrm>
        </p:spPr>
        <p:txBody>
          <a:bodyPr/>
          <a:lstStyle/>
          <a:p>
            <a:r>
              <a:rPr lang="en-US" dirty="0" smtClean="0"/>
              <a:t>His pieces are visual constructions of the sublime </a:t>
            </a:r>
            <a:r>
              <a:rPr lang="en-US" smtClean="0"/>
              <a:t>by emphasizing </a:t>
            </a:r>
            <a:r>
              <a:rPr lang="en-US" dirty="0" smtClean="0"/>
              <a:t>the </a:t>
            </a:r>
            <a:r>
              <a:rPr dirty="0" smtClean="0"/>
              <a:t>ethereal properties of light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His vision is not so much to capture the sublime, as it is to “transform the earth to accommodate such miracles in ways that the eye can experience.”</a:t>
            </a:r>
          </a:p>
          <a:p>
            <a:endParaRPr lang="en-US" dirty="0"/>
          </a:p>
        </p:txBody>
      </p:sp>
      <p:pic>
        <p:nvPicPr>
          <p:cNvPr id="5" name="Content Placeholder 4" descr="JamesTurrell_GanzfeldPiece_Modell_zweiPers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-22414" r="-22414"/>
          <a:stretch>
            <a:fillRect/>
          </a:stretch>
        </p:blipFill>
        <p:spPr/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James+Turrell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-4310" r="-4310"/>
          <a:stretch>
            <a:fillRect/>
          </a:stretch>
        </p:blipFill>
        <p:spPr/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tumblr_lgddmk4vjV1qb9cz3o1_500.gif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-104253" r="-104253"/>
          <a:stretch>
            <a:fillRect/>
          </a:stretch>
        </p:blipFill>
        <p:spPr/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Median.thmx</Template>
  <TotalTime>4241</TotalTime>
  <Words>215</Words>
  <Application>Microsoft Macintosh PowerPoint</Application>
  <PresentationFormat>On-screen Show (4:3)</PresentationFormat>
  <Paragraphs>20</Paragraphs>
  <Slides>11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Median</vt:lpstr>
      <vt:lpstr>Slide 1</vt:lpstr>
      <vt:lpstr>Slide 2</vt:lpstr>
      <vt:lpstr>Background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Leigh Dodson</dc:creator>
  <cp:lastModifiedBy>Leigh Dodson</cp:lastModifiedBy>
  <cp:revision>39</cp:revision>
  <dcterms:created xsi:type="dcterms:W3CDTF">2011-03-23T00:16:15Z</dcterms:created>
  <dcterms:modified xsi:type="dcterms:W3CDTF">2011-03-23T00:24:44Z</dcterms:modified>
</cp:coreProperties>
</file>