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 showSpecialPlsOnTitleSld="0">
  <p:sldMasterIdLst>
    <p:sldMasterId id="2147483657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</p:sldIdLst>
  <p:sldSz cy="5143500" cx="9144000"/>
  <p:notesSz cx="6858000" cy="9144000"/>
  <p:embeddedFontLst>
    <p:embeddedFont>
      <p:font typeface="Titillium Web"/>
      <p:regular r:id="rId13"/>
      <p:bold r:id="rId14"/>
      <p:italic r:id="rId15"/>
      <p:boldItalic r:id="rId16"/>
    </p:embeddedFont>
    <p:embeddedFont>
      <p:font typeface="Titillium Web Light"/>
      <p:regular r:id="rId17"/>
      <p:bold r:id="rId18"/>
      <p:italic r:id="rId19"/>
      <p:boldItalic r:id="rId20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font" Target="fonts/TitilliumWebLight-boldItalic.fntdata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3" Type="http://schemas.openxmlformats.org/officeDocument/2006/relationships/font" Target="fonts/TitilliumWeb-regular.fntdata"/><Relationship Id="rId12" Type="http://schemas.openxmlformats.org/officeDocument/2006/relationships/slide" Target="slides/slide8.xml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15" Type="http://schemas.openxmlformats.org/officeDocument/2006/relationships/font" Target="fonts/TitilliumWeb-italic.fntdata"/><Relationship Id="rId14" Type="http://schemas.openxmlformats.org/officeDocument/2006/relationships/font" Target="fonts/TitilliumWeb-bold.fntdata"/><Relationship Id="rId17" Type="http://schemas.openxmlformats.org/officeDocument/2006/relationships/font" Target="fonts/TitilliumWebLight-regular.fntdata"/><Relationship Id="rId16" Type="http://schemas.openxmlformats.org/officeDocument/2006/relationships/font" Target="fonts/TitilliumWeb-boldItalic.fntdata"/><Relationship Id="rId5" Type="http://schemas.openxmlformats.org/officeDocument/2006/relationships/slide" Target="slides/slide1.xml"/><Relationship Id="rId19" Type="http://schemas.openxmlformats.org/officeDocument/2006/relationships/font" Target="fonts/TitilliumWebLight-italic.fntdata"/><Relationship Id="rId6" Type="http://schemas.openxmlformats.org/officeDocument/2006/relationships/slide" Target="slides/slide2.xml"/><Relationship Id="rId18" Type="http://schemas.openxmlformats.org/officeDocument/2006/relationships/font" Target="fonts/TitilliumWebLight-bold.fntdata"/><Relationship Id="rId7" Type="http://schemas.openxmlformats.org/officeDocument/2006/relationships/slide" Target="slides/slide3.xml"/><Relationship Id="rId8" Type="http://schemas.openxmlformats.org/officeDocument/2006/relationships/slide" Target="slides/slide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35f391192_00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35f391192_0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g3606f1c2d_30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7" name="Google Shape;57;g3606f1c2d_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g35ed75ccf_015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" name="Google Shape;64;g35ed75ccf_0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g35f391192_029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" name="Google Shape;83;g35f391192_02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9" name="Google Shape;89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g35f391192_017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7" name="Google Shape;97;g35f391192_0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g35f391192_065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" name="Google Shape;104;g35f391192_06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g35f391192_04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0" name="Google Shape;110;g35f391192_0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0.png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8.png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png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png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9.png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8.png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png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oogle Shape;10;p2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Google Shape;11;p2"/>
          <p:cNvSpPr txBox="1"/>
          <p:nvPr>
            <p:ph type="ctrTitle"/>
          </p:nvPr>
        </p:nvSpPr>
        <p:spPr>
          <a:xfrm>
            <a:off x="685800" y="743850"/>
            <a:ext cx="5796900" cy="11598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/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ubtitle">
  <p:cSld name="TITLE_1">
    <p:spTree>
      <p:nvGrpSpPr>
        <p:cNvPr id="12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oogle Shape;13;p3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Google Shape;14;p3"/>
          <p:cNvSpPr txBox="1"/>
          <p:nvPr>
            <p:ph type="ctrTitle"/>
          </p:nvPr>
        </p:nvSpPr>
        <p:spPr>
          <a:xfrm>
            <a:off x="685800" y="973750"/>
            <a:ext cx="5796900" cy="1159800"/>
          </a:xfrm>
          <a:prstGeom prst="rect">
            <a:avLst/>
          </a:prstGeom>
        </p:spPr>
        <p:txBody>
          <a:bodyPr anchorCtr="0" anchor="b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15" name="Google Shape;15;p3"/>
          <p:cNvSpPr txBox="1"/>
          <p:nvPr>
            <p:ph idx="1" type="subTitle"/>
          </p:nvPr>
        </p:nvSpPr>
        <p:spPr>
          <a:xfrm>
            <a:off x="685800" y="2230450"/>
            <a:ext cx="5796900" cy="4653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Quote">
  <p:cSld name="TITLE_1_1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Google Shape;17;p4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8" name="Google Shape;18;p4"/>
          <p:cNvSpPr txBox="1"/>
          <p:nvPr>
            <p:ph idx="1" type="body"/>
          </p:nvPr>
        </p:nvSpPr>
        <p:spPr>
          <a:xfrm>
            <a:off x="1318775" y="1036050"/>
            <a:ext cx="5163900" cy="36609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444500" lvl="0" marL="457200" rtl="0">
              <a:spcBef>
                <a:spcPts val="600"/>
              </a:spcBef>
              <a:spcAft>
                <a:spcPts val="0"/>
              </a:spcAft>
              <a:buSzPts val="3400"/>
              <a:buChar char="▰"/>
              <a:defRPr sz="3400"/>
            </a:lvl1pPr>
            <a:lvl2pPr indent="-444500" lvl="1" marL="914400" rtl="0">
              <a:spcBef>
                <a:spcPts val="0"/>
              </a:spcBef>
              <a:spcAft>
                <a:spcPts val="0"/>
              </a:spcAft>
              <a:buSzPts val="3400"/>
              <a:buChar char="○"/>
              <a:defRPr sz="3400"/>
            </a:lvl2pPr>
            <a:lvl3pPr indent="-444500" lvl="2" marL="1371600" rtl="0">
              <a:spcBef>
                <a:spcPts val="0"/>
              </a:spcBef>
              <a:spcAft>
                <a:spcPts val="0"/>
              </a:spcAft>
              <a:buSzPts val="3400"/>
              <a:buChar char="■"/>
              <a:defRPr sz="3400"/>
            </a:lvl3pPr>
            <a:lvl4pPr indent="-444500" lvl="3" marL="1828800" rtl="0">
              <a:spcBef>
                <a:spcPts val="0"/>
              </a:spcBef>
              <a:spcAft>
                <a:spcPts val="0"/>
              </a:spcAft>
              <a:buSzPts val="3400"/>
              <a:buChar char="●"/>
              <a:defRPr sz="3400"/>
            </a:lvl4pPr>
            <a:lvl5pPr indent="-444500" lvl="4" marL="2286000" rtl="0">
              <a:spcBef>
                <a:spcPts val="0"/>
              </a:spcBef>
              <a:spcAft>
                <a:spcPts val="0"/>
              </a:spcAft>
              <a:buSzPts val="3400"/>
              <a:buChar char="○"/>
              <a:defRPr sz="3400"/>
            </a:lvl5pPr>
            <a:lvl6pPr indent="-444500" lvl="5" marL="2743200" rtl="0">
              <a:spcBef>
                <a:spcPts val="0"/>
              </a:spcBef>
              <a:spcAft>
                <a:spcPts val="0"/>
              </a:spcAft>
              <a:buSzPts val="3400"/>
              <a:buChar char="■"/>
              <a:defRPr sz="3400"/>
            </a:lvl6pPr>
            <a:lvl7pPr indent="-444500" lvl="6" marL="3200400" rtl="0">
              <a:spcBef>
                <a:spcPts val="0"/>
              </a:spcBef>
              <a:spcAft>
                <a:spcPts val="0"/>
              </a:spcAft>
              <a:buSzPts val="3400"/>
              <a:buChar char="●"/>
              <a:defRPr sz="3400"/>
            </a:lvl7pPr>
            <a:lvl8pPr indent="-444500" lvl="7" marL="3657600" rtl="0">
              <a:spcBef>
                <a:spcPts val="0"/>
              </a:spcBef>
              <a:spcAft>
                <a:spcPts val="0"/>
              </a:spcAft>
              <a:buSzPts val="3400"/>
              <a:buChar char="○"/>
              <a:defRPr sz="3400"/>
            </a:lvl8pPr>
            <a:lvl9pPr indent="-444500" lvl="8" marL="4114800">
              <a:spcBef>
                <a:spcPts val="0"/>
              </a:spcBef>
              <a:spcAft>
                <a:spcPts val="0"/>
              </a:spcAft>
              <a:buSzPts val="3400"/>
              <a:buChar char="■"/>
              <a:defRPr sz="3400"/>
            </a:lvl9pPr>
          </a:lstStyle>
          <a:p/>
        </p:txBody>
      </p:sp>
      <p:sp>
        <p:nvSpPr>
          <p:cNvPr id="19" name="Google Shape;19;p4"/>
          <p:cNvSpPr txBox="1"/>
          <p:nvPr/>
        </p:nvSpPr>
        <p:spPr>
          <a:xfrm>
            <a:off x="604350" y="627175"/>
            <a:ext cx="870900" cy="653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9600">
                <a:solidFill>
                  <a:srgbClr val="7DFFB1"/>
                </a:solidFill>
                <a:latin typeface="Titillium Web"/>
                <a:ea typeface="Titillium Web"/>
                <a:cs typeface="Titillium Web"/>
                <a:sym typeface="Titillium Web"/>
              </a:rPr>
              <a:t>“</a:t>
            </a:r>
            <a:endParaRPr b="1" sz="9600">
              <a:solidFill>
                <a:srgbClr val="7DFFB1"/>
              </a:solidFill>
              <a:latin typeface="Titillium Web"/>
              <a:ea typeface="Titillium Web"/>
              <a:cs typeface="Titillium Web"/>
              <a:sym typeface="Titillium Web"/>
            </a:endParaRPr>
          </a:p>
        </p:txBody>
      </p:sp>
      <p:sp>
        <p:nvSpPr>
          <p:cNvPr id="20" name="Google Shape;20;p4"/>
          <p:cNvSpPr txBox="1"/>
          <p:nvPr>
            <p:ph idx="12" type="sldNum"/>
          </p:nvPr>
        </p:nvSpPr>
        <p:spPr>
          <a:xfrm>
            <a:off x="8480584" y="4749851"/>
            <a:ext cx="548700" cy="3936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+ 1 column" type="tx">
  <p:cSld name="TITLE_AND_BODY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oogle Shape;22;p5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23" name="Google Shape;23;p5"/>
          <p:cNvSpPr txBox="1"/>
          <p:nvPr>
            <p:ph type="title"/>
          </p:nvPr>
        </p:nvSpPr>
        <p:spPr>
          <a:xfrm>
            <a:off x="457200" y="434575"/>
            <a:ext cx="6025500" cy="857400"/>
          </a:xfrm>
          <a:prstGeom prst="rect">
            <a:avLst/>
          </a:prstGeom>
        </p:spPr>
        <p:txBody>
          <a:bodyPr anchorCtr="0" anchor="b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/>
        </p:txBody>
      </p:sp>
      <p:sp>
        <p:nvSpPr>
          <p:cNvPr id="24" name="Google Shape;24;p5"/>
          <p:cNvSpPr txBox="1"/>
          <p:nvPr>
            <p:ph idx="1" type="body"/>
          </p:nvPr>
        </p:nvSpPr>
        <p:spPr>
          <a:xfrm>
            <a:off x="457200" y="1428748"/>
            <a:ext cx="6025500" cy="31488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381000" lvl="0" marL="457200">
              <a:spcBef>
                <a:spcPts val="600"/>
              </a:spcBef>
              <a:spcAft>
                <a:spcPts val="0"/>
              </a:spcAft>
              <a:buSzPts val="2400"/>
              <a:buChar char="▰"/>
              <a:defRPr/>
            </a:lvl1pPr>
            <a:lvl2pPr indent="-381000" lvl="1" marL="914400">
              <a:spcBef>
                <a:spcPts val="0"/>
              </a:spcBef>
              <a:spcAft>
                <a:spcPts val="0"/>
              </a:spcAft>
              <a:buSzPts val="2400"/>
              <a:buChar char="○"/>
              <a:defRPr/>
            </a:lvl2pPr>
            <a:lvl3pPr indent="-381000" lvl="2" marL="1371600">
              <a:spcBef>
                <a:spcPts val="0"/>
              </a:spcBef>
              <a:spcAft>
                <a:spcPts val="0"/>
              </a:spcAft>
              <a:buSzPts val="2400"/>
              <a:buChar char="■"/>
              <a:defRPr/>
            </a:lvl3pPr>
            <a:lvl4pPr indent="-381000" lvl="3" marL="1828800">
              <a:spcBef>
                <a:spcPts val="0"/>
              </a:spcBef>
              <a:spcAft>
                <a:spcPts val="0"/>
              </a:spcAft>
              <a:buSzPts val="2400"/>
              <a:buChar char="●"/>
              <a:defRPr/>
            </a:lvl4pPr>
            <a:lvl5pPr indent="-381000" lvl="4" marL="2286000">
              <a:spcBef>
                <a:spcPts val="0"/>
              </a:spcBef>
              <a:spcAft>
                <a:spcPts val="0"/>
              </a:spcAft>
              <a:buSzPts val="2400"/>
              <a:buChar char="○"/>
              <a:defRPr/>
            </a:lvl5pPr>
            <a:lvl6pPr indent="-381000" lvl="5" marL="2743200">
              <a:spcBef>
                <a:spcPts val="0"/>
              </a:spcBef>
              <a:spcAft>
                <a:spcPts val="0"/>
              </a:spcAft>
              <a:buSzPts val="2400"/>
              <a:buChar char="■"/>
              <a:defRPr/>
            </a:lvl6pPr>
            <a:lvl7pPr indent="-381000" lvl="6" marL="3200400">
              <a:spcBef>
                <a:spcPts val="0"/>
              </a:spcBef>
              <a:spcAft>
                <a:spcPts val="0"/>
              </a:spcAft>
              <a:buSzPts val="2400"/>
              <a:buChar char="●"/>
              <a:defRPr/>
            </a:lvl7pPr>
            <a:lvl8pPr indent="-381000" lvl="7" marL="3657600">
              <a:spcBef>
                <a:spcPts val="0"/>
              </a:spcBef>
              <a:spcAft>
                <a:spcPts val="0"/>
              </a:spcAft>
              <a:buSzPts val="2400"/>
              <a:buChar char="○"/>
              <a:defRPr/>
            </a:lvl8pPr>
            <a:lvl9pPr indent="-381000" lvl="8" marL="4114800">
              <a:spcBef>
                <a:spcPts val="0"/>
              </a:spcBef>
              <a:spcAft>
                <a:spcPts val="0"/>
              </a:spcAft>
              <a:buSzPts val="2400"/>
              <a:buChar char="■"/>
              <a:defRPr/>
            </a:lvl9pPr>
          </a:lstStyle>
          <a:p/>
        </p:txBody>
      </p:sp>
      <p:sp>
        <p:nvSpPr>
          <p:cNvPr id="25" name="Google Shape;25;p5"/>
          <p:cNvSpPr txBox="1"/>
          <p:nvPr>
            <p:ph idx="12" type="sldNum"/>
          </p:nvPr>
        </p:nvSpPr>
        <p:spPr>
          <a:xfrm>
            <a:off x="8480584" y="4749851"/>
            <a:ext cx="548700" cy="3936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+ 2 columns" type="twoColTx">
  <p:cSld name="TITLE_AND_TWO_COLUMNS">
    <p:spTree>
      <p:nvGrpSpPr>
        <p:cNvPr id="26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Google Shape;27;p6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28" name="Google Shape;28;p6"/>
          <p:cNvSpPr txBox="1"/>
          <p:nvPr>
            <p:ph type="title"/>
          </p:nvPr>
        </p:nvSpPr>
        <p:spPr>
          <a:xfrm>
            <a:off x="457200" y="434575"/>
            <a:ext cx="6025500" cy="857400"/>
          </a:xfrm>
          <a:prstGeom prst="rect">
            <a:avLst/>
          </a:prstGeom>
        </p:spPr>
        <p:txBody>
          <a:bodyPr anchorCtr="0" anchor="b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/>
        </p:txBody>
      </p:sp>
      <p:sp>
        <p:nvSpPr>
          <p:cNvPr id="29" name="Google Shape;29;p6"/>
          <p:cNvSpPr txBox="1"/>
          <p:nvPr>
            <p:ph idx="1" type="body"/>
          </p:nvPr>
        </p:nvSpPr>
        <p:spPr>
          <a:xfrm>
            <a:off x="457200" y="1428750"/>
            <a:ext cx="2924700" cy="3153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355600" lvl="0" marL="457200">
              <a:spcBef>
                <a:spcPts val="600"/>
              </a:spcBef>
              <a:spcAft>
                <a:spcPts val="0"/>
              </a:spcAft>
              <a:buSzPts val="2000"/>
              <a:buChar char="▰"/>
              <a:defRPr sz="2000"/>
            </a:lvl1pPr>
            <a:lvl2pPr indent="-355600" lvl="1" marL="914400">
              <a:spcBef>
                <a:spcPts val="0"/>
              </a:spcBef>
              <a:spcAft>
                <a:spcPts val="0"/>
              </a:spcAft>
              <a:buSzPts val="2000"/>
              <a:buChar char="○"/>
              <a:defRPr sz="2000"/>
            </a:lvl2pPr>
            <a:lvl3pPr indent="-355600" lvl="2" marL="1371600">
              <a:spcBef>
                <a:spcPts val="0"/>
              </a:spcBef>
              <a:spcAft>
                <a:spcPts val="0"/>
              </a:spcAft>
              <a:buSzPts val="2000"/>
              <a:buChar char="■"/>
              <a:defRPr sz="2000"/>
            </a:lvl3pPr>
            <a:lvl4pPr indent="-355600" lvl="3" marL="1828800">
              <a:spcBef>
                <a:spcPts val="0"/>
              </a:spcBef>
              <a:spcAft>
                <a:spcPts val="0"/>
              </a:spcAft>
              <a:buSzPts val="2000"/>
              <a:buChar char="●"/>
              <a:defRPr sz="2000"/>
            </a:lvl4pPr>
            <a:lvl5pPr indent="-355600" lvl="4" marL="2286000">
              <a:spcBef>
                <a:spcPts val="0"/>
              </a:spcBef>
              <a:spcAft>
                <a:spcPts val="0"/>
              </a:spcAft>
              <a:buSzPts val="2000"/>
              <a:buChar char="○"/>
              <a:defRPr sz="2000"/>
            </a:lvl5pPr>
            <a:lvl6pPr indent="-355600" lvl="5" marL="2743200">
              <a:spcBef>
                <a:spcPts val="0"/>
              </a:spcBef>
              <a:spcAft>
                <a:spcPts val="0"/>
              </a:spcAft>
              <a:buSzPts val="2000"/>
              <a:buChar char="■"/>
              <a:defRPr sz="2000"/>
            </a:lvl6pPr>
            <a:lvl7pPr indent="-355600" lvl="6" marL="3200400">
              <a:spcBef>
                <a:spcPts val="0"/>
              </a:spcBef>
              <a:spcAft>
                <a:spcPts val="0"/>
              </a:spcAft>
              <a:buSzPts val="2000"/>
              <a:buChar char="●"/>
              <a:defRPr sz="2000"/>
            </a:lvl7pPr>
            <a:lvl8pPr indent="-355600" lvl="7" marL="3657600">
              <a:spcBef>
                <a:spcPts val="0"/>
              </a:spcBef>
              <a:spcAft>
                <a:spcPts val="0"/>
              </a:spcAft>
              <a:buSzPts val="2000"/>
              <a:buChar char="○"/>
              <a:defRPr sz="2000"/>
            </a:lvl8pPr>
            <a:lvl9pPr indent="-355600" lvl="8" marL="4114800">
              <a:spcBef>
                <a:spcPts val="0"/>
              </a:spcBef>
              <a:spcAft>
                <a:spcPts val="0"/>
              </a:spcAft>
              <a:buSzPts val="2000"/>
              <a:buChar char="■"/>
              <a:defRPr sz="2000"/>
            </a:lvl9pPr>
          </a:lstStyle>
          <a:p/>
        </p:txBody>
      </p:sp>
      <p:sp>
        <p:nvSpPr>
          <p:cNvPr id="30" name="Google Shape;30;p6"/>
          <p:cNvSpPr txBox="1"/>
          <p:nvPr>
            <p:ph idx="2" type="body"/>
          </p:nvPr>
        </p:nvSpPr>
        <p:spPr>
          <a:xfrm>
            <a:off x="3558095" y="1428750"/>
            <a:ext cx="2924700" cy="3153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355600" lvl="0" marL="457200">
              <a:spcBef>
                <a:spcPts val="600"/>
              </a:spcBef>
              <a:spcAft>
                <a:spcPts val="0"/>
              </a:spcAft>
              <a:buSzPts val="2000"/>
              <a:buChar char="▰"/>
              <a:defRPr sz="2000"/>
            </a:lvl1pPr>
            <a:lvl2pPr indent="-355600" lvl="1" marL="914400">
              <a:spcBef>
                <a:spcPts val="0"/>
              </a:spcBef>
              <a:spcAft>
                <a:spcPts val="0"/>
              </a:spcAft>
              <a:buSzPts val="2000"/>
              <a:buChar char="○"/>
              <a:defRPr sz="2000"/>
            </a:lvl2pPr>
            <a:lvl3pPr indent="-355600" lvl="2" marL="1371600">
              <a:spcBef>
                <a:spcPts val="0"/>
              </a:spcBef>
              <a:spcAft>
                <a:spcPts val="0"/>
              </a:spcAft>
              <a:buSzPts val="2000"/>
              <a:buChar char="■"/>
              <a:defRPr sz="2000"/>
            </a:lvl3pPr>
            <a:lvl4pPr indent="-355600" lvl="3" marL="1828800">
              <a:spcBef>
                <a:spcPts val="0"/>
              </a:spcBef>
              <a:spcAft>
                <a:spcPts val="0"/>
              </a:spcAft>
              <a:buSzPts val="2000"/>
              <a:buChar char="●"/>
              <a:defRPr sz="2000"/>
            </a:lvl4pPr>
            <a:lvl5pPr indent="-355600" lvl="4" marL="2286000">
              <a:spcBef>
                <a:spcPts val="0"/>
              </a:spcBef>
              <a:spcAft>
                <a:spcPts val="0"/>
              </a:spcAft>
              <a:buSzPts val="2000"/>
              <a:buChar char="○"/>
              <a:defRPr sz="2000"/>
            </a:lvl5pPr>
            <a:lvl6pPr indent="-355600" lvl="5" marL="2743200">
              <a:spcBef>
                <a:spcPts val="0"/>
              </a:spcBef>
              <a:spcAft>
                <a:spcPts val="0"/>
              </a:spcAft>
              <a:buSzPts val="2000"/>
              <a:buChar char="■"/>
              <a:defRPr sz="2000"/>
            </a:lvl6pPr>
            <a:lvl7pPr indent="-355600" lvl="6" marL="3200400">
              <a:spcBef>
                <a:spcPts val="0"/>
              </a:spcBef>
              <a:spcAft>
                <a:spcPts val="0"/>
              </a:spcAft>
              <a:buSzPts val="2000"/>
              <a:buChar char="●"/>
              <a:defRPr sz="2000"/>
            </a:lvl7pPr>
            <a:lvl8pPr indent="-355600" lvl="7" marL="3657600">
              <a:spcBef>
                <a:spcPts val="0"/>
              </a:spcBef>
              <a:spcAft>
                <a:spcPts val="0"/>
              </a:spcAft>
              <a:buSzPts val="2000"/>
              <a:buChar char="○"/>
              <a:defRPr sz="2000"/>
            </a:lvl8pPr>
            <a:lvl9pPr indent="-355600" lvl="8" marL="4114800">
              <a:spcBef>
                <a:spcPts val="0"/>
              </a:spcBef>
              <a:spcAft>
                <a:spcPts val="0"/>
              </a:spcAft>
              <a:buSzPts val="2000"/>
              <a:buChar char="■"/>
              <a:defRPr sz="2000"/>
            </a:lvl9pPr>
          </a:lstStyle>
          <a:p/>
        </p:txBody>
      </p:sp>
      <p:sp>
        <p:nvSpPr>
          <p:cNvPr id="31" name="Google Shape;31;p6"/>
          <p:cNvSpPr txBox="1"/>
          <p:nvPr>
            <p:ph idx="12" type="sldNum"/>
          </p:nvPr>
        </p:nvSpPr>
        <p:spPr>
          <a:xfrm>
            <a:off x="8480584" y="4749851"/>
            <a:ext cx="548700" cy="3936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+ 3 columns">
  <p:cSld name="TITLE_AND_TWO_COLUMNS_1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Google Shape;33;p7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4" name="Google Shape;34;p7"/>
          <p:cNvSpPr txBox="1"/>
          <p:nvPr>
            <p:ph type="title"/>
          </p:nvPr>
        </p:nvSpPr>
        <p:spPr>
          <a:xfrm>
            <a:off x="457200" y="434575"/>
            <a:ext cx="6025500" cy="857400"/>
          </a:xfrm>
          <a:prstGeom prst="rect">
            <a:avLst/>
          </a:prstGeom>
        </p:spPr>
        <p:txBody>
          <a:bodyPr anchorCtr="0" anchor="b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/>
        </p:txBody>
      </p:sp>
      <p:sp>
        <p:nvSpPr>
          <p:cNvPr id="35" name="Google Shape;35;p7"/>
          <p:cNvSpPr txBox="1"/>
          <p:nvPr>
            <p:ph idx="1" type="body"/>
          </p:nvPr>
        </p:nvSpPr>
        <p:spPr>
          <a:xfrm>
            <a:off x="457200" y="1428750"/>
            <a:ext cx="1851600" cy="33210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330200" lvl="0" marL="457200" rtl="0">
              <a:spcBef>
                <a:spcPts val="600"/>
              </a:spcBef>
              <a:spcAft>
                <a:spcPts val="0"/>
              </a:spcAft>
              <a:buSzPts val="1600"/>
              <a:buChar char="▰"/>
              <a:defRPr sz="1600"/>
            </a:lvl1pPr>
            <a:lvl2pPr indent="-330200" lvl="1" marL="914400" rtl="0">
              <a:spcBef>
                <a:spcPts val="0"/>
              </a:spcBef>
              <a:spcAft>
                <a:spcPts val="0"/>
              </a:spcAft>
              <a:buSzPts val="1600"/>
              <a:buChar char="○"/>
              <a:defRPr sz="1600"/>
            </a:lvl2pPr>
            <a:lvl3pPr indent="-330200" lvl="2" marL="1371600" rtl="0">
              <a:spcBef>
                <a:spcPts val="0"/>
              </a:spcBef>
              <a:spcAft>
                <a:spcPts val="0"/>
              </a:spcAft>
              <a:buSzPts val="1600"/>
              <a:buChar char="■"/>
              <a:defRPr sz="1600"/>
            </a:lvl3pPr>
            <a:lvl4pPr indent="-330200" lvl="3" marL="1828800" rtl="0">
              <a:spcBef>
                <a:spcPts val="0"/>
              </a:spcBef>
              <a:spcAft>
                <a:spcPts val="0"/>
              </a:spcAft>
              <a:buSzPts val="1600"/>
              <a:buChar char="●"/>
              <a:defRPr sz="1600"/>
            </a:lvl4pPr>
            <a:lvl5pPr indent="-330200" lvl="4" marL="2286000" rtl="0">
              <a:spcBef>
                <a:spcPts val="0"/>
              </a:spcBef>
              <a:spcAft>
                <a:spcPts val="0"/>
              </a:spcAft>
              <a:buSzPts val="1600"/>
              <a:buChar char="○"/>
              <a:defRPr sz="1600"/>
            </a:lvl5pPr>
            <a:lvl6pPr indent="-330200" lvl="5" marL="2743200" rtl="0">
              <a:spcBef>
                <a:spcPts val="0"/>
              </a:spcBef>
              <a:spcAft>
                <a:spcPts val="0"/>
              </a:spcAft>
              <a:buSzPts val="1600"/>
              <a:buChar char="■"/>
              <a:defRPr sz="1600"/>
            </a:lvl6pPr>
            <a:lvl7pPr indent="-330200" lvl="6" marL="3200400" rtl="0">
              <a:spcBef>
                <a:spcPts val="0"/>
              </a:spcBef>
              <a:spcAft>
                <a:spcPts val="0"/>
              </a:spcAft>
              <a:buSzPts val="1600"/>
              <a:buChar char="●"/>
              <a:defRPr sz="1600"/>
            </a:lvl7pPr>
            <a:lvl8pPr indent="-330200" lvl="7" marL="3657600" rtl="0">
              <a:spcBef>
                <a:spcPts val="0"/>
              </a:spcBef>
              <a:spcAft>
                <a:spcPts val="0"/>
              </a:spcAft>
              <a:buSzPts val="1600"/>
              <a:buChar char="○"/>
              <a:defRPr sz="1600"/>
            </a:lvl8pPr>
            <a:lvl9pPr indent="-330200" lvl="8" marL="4114800" rtl="0">
              <a:spcBef>
                <a:spcPts val="0"/>
              </a:spcBef>
              <a:spcAft>
                <a:spcPts val="0"/>
              </a:spcAft>
              <a:buSzPts val="1600"/>
              <a:buChar char="■"/>
              <a:defRPr sz="1600"/>
            </a:lvl9pPr>
          </a:lstStyle>
          <a:p/>
        </p:txBody>
      </p:sp>
      <p:sp>
        <p:nvSpPr>
          <p:cNvPr id="36" name="Google Shape;36;p7"/>
          <p:cNvSpPr txBox="1"/>
          <p:nvPr>
            <p:ph idx="2" type="body"/>
          </p:nvPr>
        </p:nvSpPr>
        <p:spPr>
          <a:xfrm>
            <a:off x="2544155" y="1428750"/>
            <a:ext cx="1851600" cy="33210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330200" lvl="0" marL="457200" rtl="0">
              <a:spcBef>
                <a:spcPts val="600"/>
              </a:spcBef>
              <a:spcAft>
                <a:spcPts val="0"/>
              </a:spcAft>
              <a:buSzPts val="1600"/>
              <a:buChar char="▰"/>
              <a:defRPr sz="1600"/>
            </a:lvl1pPr>
            <a:lvl2pPr indent="-330200" lvl="1" marL="914400" rtl="0">
              <a:spcBef>
                <a:spcPts val="0"/>
              </a:spcBef>
              <a:spcAft>
                <a:spcPts val="0"/>
              </a:spcAft>
              <a:buSzPts val="1600"/>
              <a:buChar char="○"/>
              <a:defRPr sz="1600"/>
            </a:lvl2pPr>
            <a:lvl3pPr indent="-330200" lvl="2" marL="1371600" rtl="0">
              <a:spcBef>
                <a:spcPts val="0"/>
              </a:spcBef>
              <a:spcAft>
                <a:spcPts val="0"/>
              </a:spcAft>
              <a:buSzPts val="1600"/>
              <a:buChar char="■"/>
              <a:defRPr sz="1600"/>
            </a:lvl3pPr>
            <a:lvl4pPr indent="-330200" lvl="3" marL="1828800" rtl="0">
              <a:spcBef>
                <a:spcPts val="0"/>
              </a:spcBef>
              <a:spcAft>
                <a:spcPts val="0"/>
              </a:spcAft>
              <a:buSzPts val="1600"/>
              <a:buChar char="●"/>
              <a:defRPr sz="1600"/>
            </a:lvl4pPr>
            <a:lvl5pPr indent="-330200" lvl="4" marL="2286000" rtl="0">
              <a:spcBef>
                <a:spcPts val="0"/>
              </a:spcBef>
              <a:spcAft>
                <a:spcPts val="0"/>
              </a:spcAft>
              <a:buSzPts val="1600"/>
              <a:buChar char="○"/>
              <a:defRPr sz="1600"/>
            </a:lvl5pPr>
            <a:lvl6pPr indent="-330200" lvl="5" marL="2743200" rtl="0">
              <a:spcBef>
                <a:spcPts val="0"/>
              </a:spcBef>
              <a:spcAft>
                <a:spcPts val="0"/>
              </a:spcAft>
              <a:buSzPts val="1600"/>
              <a:buChar char="■"/>
              <a:defRPr sz="1600"/>
            </a:lvl6pPr>
            <a:lvl7pPr indent="-330200" lvl="6" marL="3200400" rtl="0">
              <a:spcBef>
                <a:spcPts val="0"/>
              </a:spcBef>
              <a:spcAft>
                <a:spcPts val="0"/>
              </a:spcAft>
              <a:buSzPts val="1600"/>
              <a:buChar char="●"/>
              <a:defRPr sz="1600"/>
            </a:lvl7pPr>
            <a:lvl8pPr indent="-330200" lvl="7" marL="3657600" rtl="0">
              <a:spcBef>
                <a:spcPts val="0"/>
              </a:spcBef>
              <a:spcAft>
                <a:spcPts val="0"/>
              </a:spcAft>
              <a:buSzPts val="1600"/>
              <a:buChar char="○"/>
              <a:defRPr sz="1600"/>
            </a:lvl8pPr>
            <a:lvl9pPr indent="-330200" lvl="8" marL="4114800" rtl="0">
              <a:spcBef>
                <a:spcPts val="0"/>
              </a:spcBef>
              <a:spcAft>
                <a:spcPts val="0"/>
              </a:spcAft>
              <a:buSzPts val="1600"/>
              <a:buChar char="■"/>
              <a:defRPr sz="1600"/>
            </a:lvl9pPr>
          </a:lstStyle>
          <a:p/>
        </p:txBody>
      </p:sp>
      <p:sp>
        <p:nvSpPr>
          <p:cNvPr id="37" name="Google Shape;37;p7"/>
          <p:cNvSpPr txBox="1"/>
          <p:nvPr>
            <p:ph idx="3" type="body"/>
          </p:nvPr>
        </p:nvSpPr>
        <p:spPr>
          <a:xfrm>
            <a:off x="4631111" y="1428750"/>
            <a:ext cx="1851600" cy="33210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330200" lvl="0" marL="457200" rtl="0">
              <a:spcBef>
                <a:spcPts val="600"/>
              </a:spcBef>
              <a:spcAft>
                <a:spcPts val="0"/>
              </a:spcAft>
              <a:buSzPts val="1600"/>
              <a:buChar char="▰"/>
              <a:defRPr sz="1600"/>
            </a:lvl1pPr>
            <a:lvl2pPr indent="-330200" lvl="1" marL="914400" rtl="0">
              <a:spcBef>
                <a:spcPts val="0"/>
              </a:spcBef>
              <a:spcAft>
                <a:spcPts val="0"/>
              </a:spcAft>
              <a:buSzPts val="1600"/>
              <a:buChar char="○"/>
              <a:defRPr sz="1600"/>
            </a:lvl2pPr>
            <a:lvl3pPr indent="-330200" lvl="2" marL="1371600" rtl="0">
              <a:spcBef>
                <a:spcPts val="0"/>
              </a:spcBef>
              <a:spcAft>
                <a:spcPts val="0"/>
              </a:spcAft>
              <a:buSzPts val="1600"/>
              <a:buChar char="■"/>
              <a:defRPr sz="1600"/>
            </a:lvl3pPr>
            <a:lvl4pPr indent="-330200" lvl="3" marL="1828800" rtl="0">
              <a:spcBef>
                <a:spcPts val="0"/>
              </a:spcBef>
              <a:spcAft>
                <a:spcPts val="0"/>
              </a:spcAft>
              <a:buSzPts val="1600"/>
              <a:buChar char="●"/>
              <a:defRPr sz="1600"/>
            </a:lvl4pPr>
            <a:lvl5pPr indent="-330200" lvl="4" marL="2286000" rtl="0">
              <a:spcBef>
                <a:spcPts val="0"/>
              </a:spcBef>
              <a:spcAft>
                <a:spcPts val="0"/>
              </a:spcAft>
              <a:buSzPts val="1600"/>
              <a:buChar char="○"/>
              <a:defRPr sz="1600"/>
            </a:lvl5pPr>
            <a:lvl6pPr indent="-330200" lvl="5" marL="2743200" rtl="0">
              <a:spcBef>
                <a:spcPts val="0"/>
              </a:spcBef>
              <a:spcAft>
                <a:spcPts val="0"/>
              </a:spcAft>
              <a:buSzPts val="1600"/>
              <a:buChar char="■"/>
              <a:defRPr sz="1600"/>
            </a:lvl6pPr>
            <a:lvl7pPr indent="-330200" lvl="6" marL="3200400" rtl="0">
              <a:spcBef>
                <a:spcPts val="0"/>
              </a:spcBef>
              <a:spcAft>
                <a:spcPts val="0"/>
              </a:spcAft>
              <a:buSzPts val="1600"/>
              <a:buChar char="●"/>
              <a:defRPr sz="1600"/>
            </a:lvl7pPr>
            <a:lvl8pPr indent="-330200" lvl="7" marL="3657600" rtl="0">
              <a:spcBef>
                <a:spcPts val="0"/>
              </a:spcBef>
              <a:spcAft>
                <a:spcPts val="0"/>
              </a:spcAft>
              <a:buSzPts val="1600"/>
              <a:buChar char="○"/>
              <a:defRPr sz="1600"/>
            </a:lvl8pPr>
            <a:lvl9pPr indent="-330200" lvl="8" marL="4114800" rtl="0">
              <a:spcBef>
                <a:spcPts val="0"/>
              </a:spcBef>
              <a:spcAft>
                <a:spcPts val="0"/>
              </a:spcAft>
              <a:buSzPts val="1600"/>
              <a:buChar char="■"/>
              <a:defRPr sz="1600"/>
            </a:lvl9pPr>
          </a:lstStyle>
          <a:p/>
        </p:txBody>
      </p:sp>
      <p:sp>
        <p:nvSpPr>
          <p:cNvPr id="38" name="Google Shape;38;p7"/>
          <p:cNvSpPr txBox="1"/>
          <p:nvPr>
            <p:ph idx="12" type="sldNum"/>
          </p:nvPr>
        </p:nvSpPr>
        <p:spPr>
          <a:xfrm>
            <a:off x="8480584" y="4749851"/>
            <a:ext cx="548700" cy="3936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39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Google Shape;40;p8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1" name="Google Shape;41;p8"/>
          <p:cNvSpPr txBox="1"/>
          <p:nvPr>
            <p:ph type="title"/>
          </p:nvPr>
        </p:nvSpPr>
        <p:spPr>
          <a:xfrm>
            <a:off x="457200" y="434575"/>
            <a:ext cx="6025500" cy="857400"/>
          </a:xfrm>
          <a:prstGeom prst="rect">
            <a:avLst/>
          </a:prstGeom>
        </p:spPr>
        <p:txBody>
          <a:bodyPr anchorCtr="0" anchor="b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/>
        </p:txBody>
      </p:sp>
      <p:sp>
        <p:nvSpPr>
          <p:cNvPr id="42" name="Google Shape;42;p8"/>
          <p:cNvSpPr txBox="1"/>
          <p:nvPr>
            <p:ph idx="12" type="sldNum"/>
          </p:nvPr>
        </p:nvSpPr>
        <p:spPr>
          <a:xfrm>
            <a:off x="8480584" y="4749851"/>
            <a:ext cx="548700" cy="3936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3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Google Shape;44;p9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5" name="Google Shape;45;p9"/>
          <p:cNvSpPr txBox="1"/>
          <p:nvPr>
            <p:ph idx="1" type="body"/>
          </p:nvPr>
        </p:nvSpPr>
        <p:spPr>
          <a:xfrm>
            <a:off x="457200" y="4406300"/>
            <a:ext cx="6025500" cy="519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>
              <a:spcBef>
                <a:spcPts val="360"/>
              </a:spcBef>
              <a:spcAft>
                <a:spcPts val="0"/>
              </a:spcAft>
              <a:buSzPts val="1800"/>
              <a:buNone/>
              <a:defRPr sz="1800"/>
            </a:lvl1pPr>
          </a:lstStyle>
          <a:p/>
        </p:txBody>
      </p:sp>
      <p:sp>
        <p:nvSpPr>
          <p:cNvPr id="46" name="Google Shape;46;p9"/>
          <p:cNvSpPr txBox="1"/>
          <p:nvPr>
            <p:ph idx="12" type="sldNum"/>
          </p:nvPr>
        </p:nvSpPr>
        <p:spPr>
          <a:xfrm>
            <a:off x="8480584" y="4749851"/>
            <a:ext cx="548700" cy="3936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7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Google Shape;48;p10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9" name="Google Shape;49;p10"/>
          <p:cNvSpPr txBox="1"/>
          <p:nvPr>
            <p:ph idx="12" type="sldNum"/>
          </p:nvPr>
        </p:nvSpPr>
        <p:spPr>
          <a:xfrm>
            <a:off x="8480584" y="4749851"/>
            <a:ext cx="548700" cy="3936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0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">
    <p:bg>
      <p:bgPr>
        <a:gradFill>
          <a:gsLst>
            <a:gs pos="0">
              <a:srgbClr val="7DFFB1"/>
            </a:gs>
            <a:gs pos="12000">
              <a:srgbClr val="00AAC6"/>
            </a:gs>
            <a:gs pos="51000">
              <a:srgbClr val="0037B3"/>
            </a:gs>
            <a:gs pos="100000">
              <a:srgbClr val="00001A"/>
            </a:gs>
          </a:gsLst>
          <a:lin ang="13500032" scaled="0"/>
        </a:gra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457200" y="434575"/>
            <a:ext cx="6025500" cy="8574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Titillium Web"/>
              <a:buNone/>
              <a:defRPr b="1" sz="3600">
                <a:solidFill>
                  <a:schemeClr val="lt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Titillium Web"/>
              <a:buNone/>
              <a:defRPr b="1" sz="3600">
                <a:solidFill>
                  <a:schemeClr val="lt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Titillium Web"/>
              <a:buNone/>
              <a:defRPr b="1" sz="3600">
                <a:solidFill>
                  <a:schemeClr val="lt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Titillium Web"/>
              <a:buNone/>
              <a:defRPr b="1" sz="3600">
                <a:solidFill>
                  <a:schemeClr val="lt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Titillium Web"/>
              <a:buNone/>
              <a:defRPr b="1" sz="3600">
                <a:solidFill>
                  <a:schemeClr val="lt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Titillium Web"/>
              <a:buNone/>
              <a:defRPr b="1" sz="3600">
                <a:solidFill>
                  <a:schemeClr val="lt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Titillium Web"/>
              <a:buNone/>
              <a:defRPr b="1" sz="3600">
                <a:solidFill>
                  <a:schemeClr val="lt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Titillium Web"/>
              <a:buNone/>
              <a:defRPr b="1" sz="3600">
                <a:solidFill>
                  <a:schemeClr val="lt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Titillium Web"/>
              <a:buNone/>
              <a:defRPr b="1" sz="3600">
                <a:solidFill>
                  <a:schemeClr val="lt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457200" y="1428748"/>
            <a:ext cx="6025500" cy="3148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381000" lvl="0" marL="457200">
              <a:spcBef>
                <a:spcPts val="600"/>
              </a:spcBef>
              <a:spcAft>
                <a:spcPts val="0"/>
              </a:spcAft>
              <a:buClr>
                <a:srgbClr val="7DFFB1"/>
              </a:buClr>
              <a:buSzPts val="2400"/>
              <a:buFont typeface="Titillium Web Light"/>
              <a:buChar char="▰"/>
              <a:defRPr sz="2400">
                <a:solidFill>
                  <a:schemeClr val="lt1"/>
                </a:solidFill>
                <a:latin typeface="Titillium Web Light"/>
                <a:ea typeface="Titillium Web Light"/>
                <a:cs typeface="Titillium Web Light"/>
                <a:sym typeface="Titillium Web Light"/>
              </a:defRPr>
            </a:lvl1pPr>
            <a:lvl2pPr indent="-381000" lvl="1" marL="914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Titillium Web Light"/>
              <a:buChar char="○"/>
              <a:defRPr sz="2400">
                <a:solidFill>
                  <a:schemeClr val="lt1"/>
                </a:solidFill>
                <a:latin typeface="Titillium Web Light"/>
                <a:ea typeface="Titillium Web Light"/>
                <a:cs typeface="Titillium Web Light"/>
                <a:sym typeface="Titillium Web Light"/>
              </a:defRPr>
            </a:lvl2pPr>
            <a:lvl3pPr indent="-381000" lvl="2" marL="1371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Titillium Web Light"/>
              <a:buChar char="■"/>
              <a:defRPr sz="2400">
                <a:solidFill>
                  <a:schemeClr val="lt1"/>
                </a:solidFill>
                <a:latin typeface="Titillium Web Light"/>
                <a:ea typeface="Titillium Web Light"/>
                <a:cs typeface="Titillium Web Light"/>
                <a:sym typeface="Titillium Web Light"/>
              </a:defRPr>
            </a:lvl3pPr>
            <a:lvl4pPr indent="-381000" lvl="3" marL="1828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Titillium Web Light"/>
              <a:buChar char="●"/>
              <a:defRPr sz="2400">
                <a:solidFill>
                  <a:schemeClr val="lt1"/>
                </a:solidFill>
                <a:latin typeface="Titillium Web Light"/>
                <a:ea typeface="Titillium Web Light"/>
                <a:cs typeface="Titillium Web Light"/>
                <a:sym typeface="Titillium Web Light"/>
              </a:defRPr>
            </a:lvl4pPr>
            <a:lvl5pPr indent="-381000" lvl="4" marL="22860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Titillium Web Light"/>
              <a:buChar char="○"/>
              <a:defRPr sz="2400">
                <a:solidFill>
                  <a:schemeClr val="lt1"/>
                </a:solidFill>
                <a:latin typeface="Titillium Web Light"/>
                <a:ea typeface="Titillium Web Light"/>
                <a:cs typeface="Titillium Web Light"/>
                <a:sym typeface="Titillium Web Light"/>
              </a:defRPr>
            </a:lvl5pPr>
            <a:lvl6pPr indent="-381000" lvl="5" marL="2743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Titillium Web Light"/>
              <a:buChar char="■"/>
              <a:defRPr sz="2400">
                <a:solidFill>
                  <a:schemeClr val="lt1"/>
                </a:solidFill>
                <a:latin typeface="Titillium Web Light"/>
                <a:ea typeface="Titillium Web Light"/>
                <a:cs typeface="Titillium Web Light"/>
                <a:sym typeface="Titillium Web Light"/>
              </a:defRPr>
            </a:lvl6pPr>
            <a:lvl7pPr indent="-381000" lvl="6" marL="3200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Titillium Web Light"/>
              <a:buChar char="●"/>
              <a:defRPr sz="2400">
                <a:solidFill>
                  <a:schemeClr val="lt1"/>
                </a:solidFill>
                <a:latin typeface="Titillium Web Light"/>
                <a:ea typeface="Titillium Web Light"/>
                <a:cs typeface="Titillium Web Light"/>
                <a:sym typeface="Titillium Web Light"/>
              </a:defRPr>
            </a:lvl7pPr>
            <a:lvl8pPr indent="-381000" lvl="7" marL="3657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Titillium Web Light"/>
              <a:buChar char="○"/>
              <a:defRPr sz="2400">
                <a:solidFill>
                  <a:schemeClr val="lt1"/>
                </a:solidFill>
                <a:latin typeface="Titillium Web Light"/>
                <a:ea typeface="Titillium Web Light"/>
                <a:cs typeface="Titillium Web Light"/>
                <a:sym typeface="Titillium Web Light"/>
              </a:defRPr>
            </a:lvl8pPr>
            <a:lvl9pPr indent="-381000" lvl="8" marL="411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Titillium Web Light"/>
              <a:buChar char="■"/>
              <a:defRPr sz="2400">
                <a:solidFill>
                  <a:schemeClr val="lt1"/>
                </a:solidFill>
                <a:latin typeface="Titillium Web Light"/>
                <a:ea typeface="Titillium Web Light"/>
                <a:cs typeface="Titillium Web Light"/>
                <a:sym typeface="Titillium Web Light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805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>
            <a:lvl1pPr lvl="0" algn="r">
              <a:buNone/>
              <a:defRPr sz="1300">
                <a:solidFill>
                  <a:srgbClr val="0037B3"/>
                </a:solidFill>
                <a:latin typeface="Titillium Web Light"/>
                <a:ea typeface="Titillium Web Light"/>
                <a:cs typeface="Titillium Web Light"/>
                <a:sym typeface="Titillium Web Light"/>
              </a:defRPr>
            </a:lvl1pPr>
            <a:lvl2pPr lvl="1" algn="r">
              <a:buNone/>
              <a:defRPr sz="1300">
                <a:solidFill>
                  <a:srgbClr val="0037B3"/>
                </a:solidFill>
                <a:latin typeface="Titillium Web Light"/>
                <a:ea typeface="Titillium Web Light"/>
                <a:cs typeface="Titillium Web Light"/>
                <a:sym typeface="Titillium Web Light"/>
              </a:defRPr>
            </a:lvl2pPr>
            <a:lvl3pPr lvl="2" algn="r">
              <a:buNone/>
              <a:defRPr sz="1300">
                <a:solidFill>
                  <a:srgbClr val="0037B3"/>
                </a:solidFill>
                <a:latin typeface="Titillium Web Light"/>
                <a:ea typeface="Titillium Web Light"/>
                <a:cs typeface="Titillium Web Light"/>
                <a:sym typeface="Titillium Web Light"/>
              </a:defRPr>
            </a:lvl3pPr>
            <a:lvl4pPr lvl="3" algn="r">
              <a:buNone/>
              <a:defRPr sz="1300">
                <a:solidFill>
                  <a:srgbClr val="0037B3"/>
                </a:solidFill>
                <a:latin typeface="Titillium Web Light"/>
                <a:ea typeface="Titillium Web Light"/>
                <a:cs typeface="Titillium Web Light"/>
                <a:sym typeface="Titillium Web Light"/>
              </a:defRPr>
            </a:lvl4pPr>
            <a:lvl5pPr lvl="4" algn="r">
              <a:buNone/>
              <a:defRPr sz="1300">
                <a:solidFill>
                  <a:srgbClr val="0037B3"/>
                </a:solidFill>
                <a:latin typeface="Titillium Web Light"/>
                <a:ea typeface="Titillium Web Light"/>
                <a:cs typeface="Titillium Web Light"/>
                <a:sym typeface="Titillium Web Light"/>
              </a:defRPr>
            </a:lvl5pPr>
            <a:lvl6pPr lvl="5" algn="r">
              <a:buNone/>
              <a:defRPr sz="1300">
                <a:solidFill>
                  <a:srgbClr val="0037B3"/>
                </a:solidFill>
                <a:latin typeface="Titillium Web Light"/>
                <a:ea typeface="Titillium Web Light"/>
                <a:cs typeface="Titillium Web Light"/>
                <a:sym typeface="Titillium Web Light"/>
              </a:defRPr>
            </a:lvl6pPr>
            <a:lvl7pPr lvl="6" algn="r">
              <a:buNone/>
              <a:defRPr sz="1300">
                <a:solidFill>
                  <a:srgbClr val="0037B3"/>
                </a:solidFill>
                <a:latin typeface="Titillium Web Light"/>
                <a:ea typeface="Titillium Web Light"/>
                <a:cs typeface="Titillium Web Light"/>
                <a:sym typeface="Titillium Web Light"/>
              </a:defRPr>
            </a:lvl7pPr>
            <a:lvl8pPr lvl="7" algn="r">
              <a:buNone/>
              <a:defRPr sz="1300">
                <a:solidFill>
                  <a:srgbClr val="0037B3"/>
                </a:solidFill>
                <a:latin typeface="Titillium Web Light"/>
                <a:ea typeface="Titillium Web Light"/>
                <a:cs typeface="Titillium Web Light"/>
                <a:sym typeface="Titillium Web Light"/>
              </a:defRPr>
            </a:lvl8pPr>
            <a:lvl9pPr lvl="8" algn="r">
              <a:buNone/>
              <a:defRPr sz="1300">
                <a:solidFill>
                  <a:srgbClr val="0037B3"/>
                </a:solidFill>
                <a:latin typeface="Titillium Web Light"/>
                <a:ea typeface="Titillium Web Light"/>
                <a:cs typeface="Titillium Web Light"/>
                <a:sym typeface="Titillium Web Light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</p:sldLayoutIdLst>
  <p:transition>
    <p:fade thruBlk="1"/>
  </p:transition>
  <p:hf dt="0" ftr="0" hdr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3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2.jpg"/><Relationship Id="rId4" Type="http://schemas.openxmlformats.org/officeDocument/2006/relationships/image" Target="../media/image11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4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1"/>
          <p:cNvSpPr txBox="1"/>
          <p:nvPr>
            <p:ph type="ctrTitle"/>
          </p:nvPr>
        </p:nvSpPr>
        <p:spPr>
          <a:xfrm>
            <a:off x="685800" y="743850"/>
            <a:ext cx="5796900" cy="11598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Social Media 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Vs.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Artificial Intelligence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2"/>
          <p:cNvSpPr txBox="1"/>
          <p:nvPr>
            <p:ph type="title"/>
          </p:nvPr>
        </p:nvSpPr>
        <p:spPr>
          <a:xfrm>
            <a:off x="457200" y="434575"/>
            <a:ext cx="6025500" cy="857400"/>
          </a:xfrm>
          <a:prstGeom prst="rect">
            <a:avLst/>
          </a:prstGeom>
        </p:spPr>
        <p:txBody>
          <a:bodyPr anchorCtr="0" anchor="b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CONCEPT OVERVIEW</a:t>
            </a:r>
            <a:endParaRPr/>
          </a:p>
        </p:txBody>
      </p:sp>
      <p:sp>
        <p:nvSpPr>
          <p:cNvPr id="60" name="Google Shape;60;p12"/>
          <p:cNvSpPr txBox="1"/>
          <p:nvPr>
            <p:ph idx="12" type="sldNum"/>
          </p:nvPr>
        </p:nvSpPr>
        <p:spPr>
          <a:xfrm>
            <a:off x="8480584" y="4749851"/>
            <a:ext cx="548700" cy="3936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61" name="Google Shape;61;p12"/>
          <p:cNvSpPr txBox="1"/>
          <p:nvPr>
            <p:ph idx="4294967295" type="subTitle"/>
          </p:nvPr>
        </p:nvSpPr>
        <p:spPr>
          <a:xfrm>
            <a:off x="457200" y="1524275"/>
            <a:ext cx="6508200" cy="3150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 sz="1800">
                <a:latin typeface="Titillium Web"/>
                <a:ea typeface="Titillium Web"/>
                <a:cs typeface="Titillium Web"/>
                <a:sym typeface="Titillium Web"/>
              </a:rPr>
              <a:t>This project intends to examine whether the development history of social media and artificial intelligence are aligned with check-out book records in the Seattle library. </a:t>
            </a:r>
            <a:r>
              <a:rPr lang="en" sz="1800">
                <a:latin typeface="Titillium Web"/>
                <a:ea typeface="Titillium Web"/>
                <a:cs typeface="Titillium Web"/>
                <a:sym typeface="Titillium Web"/>
              </a:rPr>
              <a:t>Both social media and artificial intelligence are emerging technologies that have become known to the public and led to some heated discussions.</a:t>
            </a:r>
            <a:endParaRPr sz="1800">
              <a:latin typeface="Titillium Web"/>
              <a:ea typeface="Titillium Web"/>
              <a:cs typeface="Titillium Web"/>
              <a:sym typeface="Titillium Web"/>
            </a:endParaRPr>
          </a:p>
          <a:p>
            <a:pPr indent="0" lvl="0" marL="0" rtl="0" algn="l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800">
              <a:latin typeface="Titillium Web"/>
              <a:ea typeface="Titillium Web"/>
              <a:cs typeface="Titillium Web"/>
              <a:sym typeface="Titillium Web"/>
            </a:endParaRPr>
          </a:p>
          <a:p>
            <a:pPr indent="0" lvl="0" marL="0" rtl="0" algn="l">
              <a:spcBef>
                <a:spcPts val="600"/>
              </a:spcBef>
              <a:spcAft>
                <a:spcPts val="0"/>
              </a:spcAft>
              <a:buNone/>
            </a:pPr>
            <a:r>
              <a:rPr b="1" lang="en" sz="1800">
                <a:latin typeface="Titillium Web"/>
                <a:ea typeface="Titillium Web"/>
                <a:cs typeface="Titillium Web"/>
                <a:sym typeface="Titillium Web"/>
              </a:rPr>
              <a:t>By visualizing these two concept-related books' check-out records </a:t>
            </a:r>
            <a:r>
              <a:rPr b="1" lang="en" sz="1800">
                <a:latin typeface="Titillium Web"/>
                <a:ea typeface="Titillium Web"/>
                <a:cs typeface="Titillium Web"/>
                <a:sym typeface="Titillium Web"/>
              </a:rPr>
              <a:t>together</a:t>
            </a:r>
            <a:r>
              <a:rPr b="1" lang="en" sz="1800">
                <a:latin typeface="Titillium Web"/>
                <a:ea typeface="Titillium Web"/>
                <a:cs typeface="Titillium Web"/>
                <a:sym typeface="Titillium Web"/>
              </a:rPr>
              <a:t> within a 3D model, we can gain insights into how the public gets to learn about new technologies through borrowing book from the library (time, date,  itemNumber).</a:t>
            </a:r>
            <a:endParaRPr b="1" sz="1800">
              <a:latin typeface="Titillium Web"/>
              <a:ea typeface="Titillium Web"/>
              <a:cs typeface="Titillium Web"/>
              <a:sym typeface="Titillium Web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3"/>
          <p:cNvSpPr txBox="1"/>
          <p:nvPr>
            <p:ph idx="4294967295" type="ctrTitle"/>
          </p:nvPr>
        </p:nvSpPr>
        <p:spPr>
          <a:xfrm>
            <a:off x="685800" y="2573950"/>
            <a:ext cx="7983600" cy="1159800"/>
          </a:xfrm>
          <a:prstGeom prst="rect">
            <a:avLst/>
          </a:prstGeom>
        </p:spPr>
        <p:txBody>
          <a:bodyPr anchorCtr="0" anchor="b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6000"/>
              <a:t>DATA DESCRIPTION</a:t>
            </a:r>
            <a:endParaRPr sz="6000"/>
          </a:p>
        </p:txBody>
      </p:sp>
      <p:sp>
        <p:nvSpPr>
          <p:cNvPr id="67" name="Google Shape;67;p13"/>
          <p:cNvSpPr txBox="1"/>
          <p:nvPr>
            <p:ph idx="4294967295" type="subTitle"/>
          </p:nvPr>
        </p:nvSpPr>
        <p:spPr>
          <a:xfrm>
            <a:off x="685800" y="3716352"/>
            <a:ext cx="5278800" cy="7848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600"/>
              </a:spcBef>
              <a:spcAft>
                <a:spcPts val="0"/>
              </a:spcAft>
              <a:buNone/>
            </a:pPr>
            <a:r>
              <a:rPr lang="en"/>
              <a:t>Size &amp; Features &amp; Transformation</a:t>
            </a:r>
            <a:endParaRPr/>
          </a:p>
        </p:txBody>
      </p:sp>
      <p:grpSp>
        <p:nvGrpSpPr>
          <p:cNvPr id="68" name="Google Shape;68;p13"/>
          <p:cNvGrpSpPr/>
          <p:nvPr/>
        </p:nvGrpSpPr>
        <p:grpSpPr>
          <a:xfrm>
            <a:off x="1745961" y="352459"/>
            <a:ext cx="1675491" cy="1675513"/>
            <a:chOff x="6643075" y="3664250"/>
            <a:chExt cx="407950" cy="407975"/>
          </a:xfrm>
        </p:grpSpPr>
        <p:sp>
          <p:nvSpPr>
            <p:cNvPr id="69" name="Google Shape;69;p13"/>
            <p:cNvSpPr/>
            <p:nvPr/>
          </p:nvSpPr>
          <p:spPr>
            <a:xfrm>
              <a:off x="6794075" y="3815250"/>
              <a:ext cx="211300" cy="211300"/>
            </a:xfrm>
            <a:custGeom>
              <a:rect b="b" l="l" r="r" t="t"/>
              <a:pathLst>
                <a:path extrusionOk="0" fill="none" h="8452" w="8452">
                  <a:moveTo>
                    <a:pt x="0" y="8135"/>
                  </a:moveTo>
                  <a:lnTo>
                    <a:pt x="0" y="8135"/>
                  </a:lnTo>
                  <a:lnTo>
                    <a:pt x="438" y="8257"/>
                  </a:lnTo>
                  <a:lnTo>
                    <a:pt x="852" y="8354"/>
                  </a:lnTo>
                  <a:lnTo>
                    <a:pt x="1291" y="8403"/>
                  </a:lnTo>
                  <a:lnTo>
                    <a:pt x="1729" y="8452"/>
                  </a:lnTo>
                  <a:lnTo>
                    <a:pt x="2168" y="8452"/>
                  </a:lnTo>
                  <a:lnTo>
                    <a:pt x="2606" y="8427"/>
                  </a:lnTo>
                  <a:lnTo>
                    <a:pt x="3020" y="8378"/>
                  </a:lnTo>
                  <a:lnTo>
                    <a:pt x="3458" y="8281"/>
                  </a:lnTo>
                  <a:lnTo>
                    <a:pt x="3872" y="8184"/>
                  </a:lnTo>
                  <a:lnTo>
                    <a:pt x="4311" y="8037"/>
                  </a:lnTo>
                  <a:lnTo>
                    <a:pt x="4701" y="7867"/>
                  </a:lnTo>
                  <a:lnTo>
                    <a:pt x="5115" y="7672"/>
                  </a:lnTo>
                  <a:lnTo>
                    <a:pt x="5504" y="7429"/>
                  </a:lnTo>
                  <a:lnTo>
                    <a:pt x="5870" y="7185"/>
                  </a:lnTo>
                  <a:lnTo>
                    <a:pt x="6235" y="6893"/>
                  </a:lnTo>
                  <a:lnTo>
                    <a:pt x="6576" y="6576"/>
                  </a:lnTo>
                  <a:lnTo>
                    <a:pt x="6576" y="6576"/>
                  </a:lnTo>
                  <a:lnTo>
                    <a:pt x="6892" y="6235"/>
                  </a:lnTo>
                  <a:lnTo>
                    <a:pt x="7185" y="5870"/>
                  </a:lnTo>
                  <a:lnTo>
                    <a:pt x="7428" y="5505"/>
                  </a:lnTo>
                  <a:lnTo>
                    <a:pt x="7672" y="5115"/>
                  </a:lnTo>
                  <a:lnTo>
                    <a:pt x="7867" y="4701"/>
                  </a:lnTo>
                  <a:lnTo>
                    <a:pt x="8037" y="4311"/>
                  </a:lnTo>
                  <a:lnTo>
                    <a:pt x="8183" y="3873"/>
                  </a:lnTo>
                  <a:lnTo>
                    <a:pt x="8281" y="3459"/>
                  </a:lnTo>
                  <a:lnTo>
                    <a:pt x="8378" y="3020"/>
                  </a:lnTo>
                  <a:lnTo>
                    <a:pt x="8427" y="2606"/>
                  </a:lnTo>
                  <a:lnTo>
                    <a:pt x="8451" y="2168"/>
                  </a:lnTo>
                  <a:lnTo>
                    <a:pt x="8451" y="1730"/>
                  </a:lnTo>
                  <a:lnTo>
                    <a:pt x="8402" y="1291"/>
                  </a:lnTo>
                  <a:lnTo>
                    <a:pt x="8354" y="853"/>
                  </a:lnTo>
                  <a:lnTo>
                    <a:pt x="8256" y="439"/>
                  </a:lnTo>
                  <a:lnTo>
                    <a:pt x="8135" y="0"/>
                  </a:lnTo>
                </a:path>
              </a:pathLst>
            </a:custGeom>
            <a:noFill/>
            <a:ln cap="rnd" cmpd="sng" w="19050">
              <a:solidFill>
                <a:srgbClr val="7DFFB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0" name="Google Shape;70;p13"/>
            <p:cNvSpPr/>
            <p:nvPr/>
          </p:nvSpPr>
          <p:spPr>
            <a:xfrm>
              <a:off x="6643075" y="3664250"/>
              <a:ext cx="407950" cy="407975"/>
            </a:xfrm>
            <a:custGeom>
              <a:rect b="b" l="l" r="r" t="t"/>
              <a:pathLst>
                <a:path extrusionOk="0" fill="none" h="16319" w="16318">
                  <a:moveTo>
                    <a:pt x="16074" y="244"/>
                  </a:moveTo>
                  <a:lnTo>
                    <a:pt x="16074" y="244"/>
                  </a:lnTo>
                  <a:lnTo>
                    <a:pt x="15928" y="122"/>
                  </a:lnTo>
                  <a:lnTo>
                    <a:pt x="15758" y="49"/>
                  </a:lnTo>
                  <a:lnTo>
                    <a:pt x="15538" y="0"/>
                  </a:lnTo>
                  <a:lnTo>
                    <a:pt x="15319" y="0"/>
                  </a:lnTo>
                  <a:lnTo>
                    <a:pt x="15051" y="25"/>
                  </a:lnTo>
                  <a:lnTo>
                    <a:pt x="14759" y="73"/>
                  </a:lnTo>
                  <a:lnTo>
                    <a:pt x="14442" y="171"/>
                  </a:lnTo>
                  <a:lnTo>
                    <a:pt x="14102" y="293"/>
                  </a:lnTo>
                  <a:lnTo>
                    <a:pt x="13736" y="439"/>
                  </a:lnTo>
                  <a:lnTo>
                    <a:pt x="13347" y="609"/>
                  </a:lnTo>
                  <a:lnTo>
                    <a:pt x="12957" y="828"/>
                  </a:lnTo>
                  <a:lnTo>
                    <a:pt x="12543" y="1048"/>
                  </a:lnTo>
                  <a:lnTo>
                    <a:pt x="11666" y="1608"/>
                  </a:lnTo>
                  <a:lnTo>
                    <a:pt x="10716" y="2265"/>
                  </a:lnTo>
                  <a:lnTo>
                    <a:pt x="10716" y="2265"/>
                  </a:lnTo>
                  <a:lnTo>
                    <a:pt x="10278" y="2095"/>
                  </a:lnTo>
                  <a:lnTo>
                    <a:pt x="9815" y="1949"/>
                  </a:lnTo>
                  <a:lnTo>
                    <a:pt x="9352" y="1851"/>
                  </a:lnTo>
                  <a:lnTo>
                    <a:pt x="8890" y="1778"/>
                  </a:lnTo>
                  <a:lnTo>
                    <a:pt x="8427" y="1730"/>
                  </a:lnTo>
                  <a:lnTo>
                    <a:pt x="7940" y="1730"/>
                  </a:lnTo>
                  <a:lnTo>
                    <a:pt x="7477" y="1778"/>
                  </a:lnTo>
                  <a:lnTo>
                    <a:pt x="7014" y="1827"/>
                  </a:lnTo>
                  <a:lnTo>
                    <a:pt x="6551" y="1924"/>
                  </a:lnTo>
                  <a:lnTo>
                    <a:pt x="6089" y="2070"/>
                  </a:lnTo>
                  <a:lnTo>
                    <a:pt x="5650" y="2241"/>
                  </a:lnTo>
                  <a:lnTo>
                    <a:pt x="5212" y="2436"/>
                  </a:lnTo>
                  <a:lnTo>
                    <a:pt x="4774" y="2679"/>
                  </a:lnTo>
                  <a:lnTo>
                    <a:pt x="4384" y="2972"/>
                  </a:lnTo>
                  <a:lnTo>
                    <a:pt x="3994" y="3264"/>
                  </a:lnTo>
                  <a:lnTo>
                    <a:pt x="3605" y="3605"/>
                  </a:lnTo>
                  <a:lnTo>
                    <a:pt x="3605" y="3605"/>
                  </a:lnTo>
                  <a:lnTo>
                    <a:pt x="3264" y="3995"/>
                  </a:lnTo>
                  <a:lnTo>
                    <a:pt x="2971" y="4384"/>
                  </a:lnTo>
                  <a:lnTo>
                    <a:pt x="2679" y="4774"/>
                  </a:lnTo>
                  <a:lnTo>
                    <a:pt x="2436" y="5212"/>
                  </a:lnTo>
                  <a:lnTo>
                    <a:pt x="2241" y="5651"/>
                  </a:lnTo>
                  <a:lnTo>
                    <a:pt x="2070" y="6089"/>
                  </a:lnTo>
                  <a:lnTo>
                    <a:pt x="1924" y="6552"/>
                  </a:lnTo>
                  <a:lnTo>
                    <a:pt x="1827" y="7015"/>
                  </a:lnTo>
                  <a:lnTo>
                    <a:pt x="1778" y="7477"/>
                  </a:lnTo>
                  <a:lnTo>
                    <a:pt x="1729" y="7940"/>
                  </a:lnTo>
                  <a:lnTo>
                    <a:pt x="1729" y="8427"/>
                  </a:lnTo>
                  <a:lnTo>
                    <a:pt x="1778" y="8890"/>
                  </a:lnTo>
                  <a:lnTo>
                    <a:pt x="1851" y="9353"/>
                  </a:lnTo>
                  <a:lnTo>
                    <a:pt x="1948" y="9815"/>
                  </a:lnTo>
                  <a:lnTo>
                    <a:pt x="2095" y="10278"/>
                  </a:lnTo>
                  <a:lnTo>
                    <a:pt x="2265" y="10716"/>
                  </a:lnTo>
                  <a:lnTo>
                    <a:pt x="2265" y="10716"/>
                  </a:lnTo>
                  <a:lnTo>
                    <a:pt x="1607" y="11666"/>
                  </a:lnTo>
                  <a:lnTo>
                    <a:pt x="1047" y="12543"/>
                  </a:lnTo>
                  <a:lnTo>
                    <a:pt x="828" y="12957"/>
                  </a:lnTo>
                  <a:lnTo>
                    <a:pt x="609" y="13347"/>
                  </a:lnTo>
                  <a:lnTo>
                    <a:pt x="438" y="13737"/>
                  </a:lnTo>
                  <a:lnTo>
                    <a:pt x="292" y="14102"/>
                  </a:lnTo>
                  <a:lnTo>
                    <a:pt x="170" y="14443"/>
                  </a:lnTo>
                  <a:lnTo>
                    <a:pt x="73" y="14759"/>
                  </a:lnTo>
                  <a:lnTo>
                    <a:pt x="24" y="15052"/>
                  </a:lnTo>
                  <a:lnTo>
                    <a:pt x="0" y="15320"/>
                  </a:lnTo>
                  <a:lnTo>
                    <a:pt x="0" y="15539"/>
                  </a:lnTo>
                  <a:lnTo>
                    <a:pt x="49" y="15758"/>
                  </a:lnTo>
                  <a:lnTo>
                    <a:pt x="122" y="15928"/>
                  </a:lnTo>
                  <a:lnTo>
                    <a:pt x="244" y="16075"/>
                  </a:lnTo>
                  <a:lnTo>
                    <a:pt x="244" y="16075"/>
                  </a:lnTo>
                  <a:lnTo>
                    <a:pt x="341" y="16172"/>
                  </a:lnTo>
                  <a:lnTo>
                    <a:pt x="487" y="16245"/>
                  </a:lnTo>
                  <a:lnTo>
                    <a:pt x="633" y="16294"/>
                  </a:lnTo>
                  <a:lnTo>
                    <a:pt x="804" y="16318"/>
                  </a:lnTo>
                  <a:lnTo>
                    <a:pt x="974" y="16318"/>
                  </a:lnTo>
                  <a:lnTo>
                    <a:pt x="1169" y="16318"/>
                  </a:lnTo>
                  <a:lnTo>
                    <a:pt x="1388" y="16269"/>
                  </a:lnTo>
                  <a:lnTo>
                    <a:pt x="1632" y="16221"/>
                  </a:lnTo>
                  <a:lnTo>
                    <a:pt x="2143" y="16075"/>
                  </a:lnTo>
                  <a:lnTo>
                    <a:pt x="2703" y="15831"/>
                  </a:lnTo>
                  <a:lnTo>
                    <a:pt x="3312" y="15539"/>
                  </a:lnTo>
                  <a:lnTo>
                    <a:pt x="3946" y="15149"/>
                  </a:lnTo>
                  <a:lnTo>
                    <a:pt x="4652" y="14711"/>
                  </a:lnTo>
                  <a:lnTo>
                    <a:pt x="5358" y="14224"/>
                  </a:lnTo>
                  <a:lnTo>
                    <a:pt x="6113" y="13663"/>
                  </a:lnTo>
                  <a:lnTo>
                    <a:pt x="6892" y="13055"/>
                  </a:lnTo>
                  <a:lnTo>
                    <a:pt x="7696" y="12397"/>
                  </a:lnTo>
                  <a:lnTo>
                    <a:pt x="8500" y="11691"/>
                  </a:lnTo>
                  <a:lnTo>
                    <a:pt x="9304" y="10936"/>
                  </a:lnTo>
                  <a:lnTo>
                    <a:pt x="10132" y="10132"/>
                  </a:lnTo>
                  <a:lnTo>
                    <a:pt x="10132" y="10132"/>
                  </a:lnTo>
                  <a:lnTo>
                    <a:pt x="10935" y="9304"/>
                  </a:lnTo>
                  <a:lnTo>
                    <a:pt x="11690" y="8500"/>
                  </a:lnTo>
                  <a:lnTo>
                    <a:pt x="12397" y="7696"/>
                  </a:lnTo>
                  <a:lnTo>
                    <a:pt x="13054" y="6893"/>
                  </a:lnTo>
                  <a:lnTo>
                    <a:pt x="13663" y="6113"/>
                  </a:lnTo>
                  <a:lnTo>
                    <a:pt x="14223" y="5358"/>
                  </a:lnTo>
                  <a:lnTo>
                    <a:pt x="14710" y="4652"/>
                  </a:lnTo>
                  <a:lnTo>
                    <a:pt x="15149" y="3946"/>
                  </a:lnTo>
                  <a:lnTo>
                    <a:pt x="15538" y="3313"/>
                  </a:lnTo>
                  <a:lnTo>
                    <a:pt x="15831" y="2704"/>
                  </a:lnTo>
                  <a:lnTo>
                    <a:pt x="16074" y="2144"/>
                  </a:lnTo>
                  <a:lnTo>
                    <a:pt x="16220" y="1632"/>
                  </a:lnTo>
                  <a:lnTo>
                    <a:pt x="16269" y="1389"/>
                  </a:lnTo>
                  <a:lnTo>
                    <a:pt x="16318" y="1169"/>
                  </a:lnTo>
                  <a:lnTo>
                    <a:pt x="16318" y="975"/>
                  </a:lnTo>
                  <a:lnTo>
                    <a:pt x="16318" y="804"/>
                  </a:lnTo>
                  <a:lnTo>
                    <a:pt x="16293" y="634"/>
                  </a:lnTo>
                  <a:lnTo>
                    <a:pt x="16245" y="487"/>
                  </a:lnTo>
                  <a:lnTo>
                    <a:pt x="16172" y="341"/>
                  </a:lnTo>
                  <a:lnTo>
                    <a:pt x="16074" y="244"/>
                  </a:lnTo>
                  <a:lnTo>
                    <a:pt x="16074" y="244"/>
                  </a:lnTo>
                  <a:close/>
                  <a:moveTo>
                    <a:pt x="1827" y="13810"/>
                  </a:moveTo>
                  <a:lnTo>
                    <a:pt x="1827" y="13810"/>
                  </a:lnTo>
                  <a:lnTo>
                    <a:pt x="1754" y="13737"/>
                  </a:lnTo>
                  <a:lnTo>
                    <a:pt x="1729" y="13639"/>
                  </a:lnTo>
                  <a:lnTo>
                    <a:pt x="1681" y="13542"/>
                  </a:lnTo>
                  <a:lnTo>
                    <a:pt x="1681" y="13444"/>
                  </a:lnTo>
                  <a:lnTo>
                    <a:pt x="1681" y="13176"/>
                  </a:lnTo>
                  <a:lnTo>
                    <a:pt x="1754" y="12884"/>
                  </a:lnTo>
                  <a:lnTo>
                    <a:pt x="1875" y="12519"/>
                  </a:lnTo>
                  <a:lnTo>
                    <a:pt x="2046" y="12153"/>
                  </a:lnTo>
                  <a:lnTo>
                    <a:pt x="2265" y="11715"/>
                  </a:lnTo>
                  <a:lnTo>
                    <a:pt x="2533" y="11277"/>
                  </a:lnTo>
                  <a:lnTo>
                    <a:pt x="2533" y="11277"/>
                  </a:lnTo>
                  <a:lnTo>
                    <a:pt x="2752" y="11642"/>
                  </a:lnTo>
                  <a:lnTo>
                    <a:pt x="3020" y="12007"/>
                  </a:lnTo>
                  <a:lnTo>
                    <a:pt x="3288" y="12373"/>
                  </a:lnTo>
                  <a:lnTo>
                    <a:pt x="3605" y="12714"/>
                  </a:lnTo>
                  <a:lnTo>
                    <a:pt x="3605" y="12714"/>
                  </a:lnTo>
                  <a:lnTo>
                    <a:pt x="3897" y="12957"/>
                  </a:lnTo>
                  <a:lnTo>
                    <a:pt x="4165" y="13201"/>
                  </a:lnTo>
                  <a:lnTo>
                    <a:pt x="4165" y="13201"/>
                  </a:lnTo>
                  <a:lnTo>
                    <a:pt x="3751" y="13444"/>
                  </a:lnTo>
                  <a:lnTo>
                    <a:pt x="3361" y="13639"/>
                  </a:lnTo>
                  <a:lnTo>
                    <a:pt x="3020" y="13785"/>
                  </a:lnTo>
                  <a:lnTo>
                    <a:pt x="2679" y="13883"/>
                  </a:lnTo>
                  <a:lnTo>
                    <a:pt x="2411" y="13956"/>
                  </a:lnTo>
                  <a:lnTo>
                    <a:pt x="2168" y="13956"/>
                  </a:lnTo>
                  <a:lnTo>
                    <a:pt x="2070" y="13931"/>
                  </a:lnTo>
                  <a:lnTo>
                    <a:pt x="1973" y="13907"/>
                  </a:lnTo>
                  <a:lnTo>
                    <a:pt x="1900" y="13858"/>
                  </a:lnTo>
                  <a:lnTo>
                    <a:pt x="1827" y="13810"/>
                  </a:lnTo>
                  <a:lnTo>
                    <a:pt x="1827" y="13810"/>
                  </a:lnTo>
                  <a:close/>
                  <a:moveTo>
                    <a:pt x="8159" y="4482"/>
                  </a:moveTo>
                  <a:lnTo>
                    <a:pt x="8159" y="4482"/>
                  </a:lnTo>
                  <a:lnTo>
                    <a:pt x="8037" y="4482"/>
                  </a:lnTo>
                  <a:lnTo>
                    <a:pt x="7940" y="4433"/>
                  </a:lnTo>
                  <a:lnTo>
                    <a:pt x="7842" y="4384"/>
                  </a:lnTo>
                  <a:lnTo>
                    <a:pt x="7745" y="4311"/>
                  </a:lnTo>
                  <a:lnTo>
                    <a:pt x="7672" y="4238"/>
                  </a:lnTo>
                  <a:lnTo>
                    <a:pt x="7623" y="4141"/>
                  </a:lnTo>
                  <a:lnTo>
                    <a:pt x="7574" y="4019"/>
                  </a:lnTo>
                  <a:lnTo>
                    <a:pt x="7574" y="3897"/>
                  </a:lnTo>
                  <a:lnTo>
                    <a:pt x="7574" y="3897"/>
                  </a:lnTo>
                  <a:lnTo>
                    <a:pt x="7574" y="3775"/>
                  </a:lnTo>
                  <a:lnTo>
                    <a:pt x="7623" y="3678"/>
                  </a:lnTo>
                  <a:lnTo>
                    <a:pt x="7672" y="3580"/>
                  </a:lnTo>
                  <a:lnTo>
                    <a:pt x="7745" y="3483"/>
                  </a:lnTo>
                  <a:lnTo>
                    <a:pt x="7842" y="3410"/>
                  </a:lnTo>
                  <a:lnTo>
                    <a:pt x="7940" y="3361"/>
                  </a:lnTo>
                  <a:lnTo>
                    <a:pt x="8037" y="3337"/>
                  </a:lnTo>
                  <a:lnTo>
                    <a:pt x="8159" y="3313"/>
                  </a:lnTo>
                  <a:lnTo>
                    <a:pt x="8159" y="3313"/>
                  </a:lnTo>
                  <a:lnTo>
                    <a:pt x="8281" y="3337"/>
                  </a:lnTo>
                  <a:lnTo>
                    <a:pt x="8378" y="3361"/>
                  </a:lnTo>
                  <a:lnTo>
                    <a:pt x="8476" y="3410"/>
                  </a:lnTo>
                  <a:lnTo>
                    <a:pt x="8573" y="3483"/>
                  </a:lnTo>
                  <a:lnTo>
                    <a:pt x="8646" y="3580"/>
                  </a:lnTo>
                  <a:lnTo>
                    <a:pt x="8695" y="3678"/>
                  </a:lnTo>
                  <a:lnTo>
                    <a:pt x="8743" y="3775"/>
                  </a:lnTo>
                  <a:lnTo>
                    <a:pt x="8743" y="3897"/>
                  </a:lnTo>
                  <a:lnTo>
                    <a:pt x="8743" y="3897"/>
                  </a:lnTo>
                  <a:lnTo>
                    <a:pt x="8743" y="4019"/>
                  </a:lnTo>
                  <a:lnTo>
                    <a:pt x="8695" y="4141"/>
                  </a:lnTo>
                  <a:lnTo>
                    <a:pt x="8646" y="4238"/>
                  </a:lnTo>
                  <a:lnTo>
                    <a:pt x="8573" y="4311"/>
                  </a:lnTo>
                  <a:lnTo>
                    <a:pt x="8476" y="4384"/>
                  </a:lnTo>
                  <a:lnTo>
                    <a:pt x="8378" y="4433"/>
                  </a:lnTo>
                  <a:lnTo>
                    <a:pt x="8281" y="4482"/>
                  </a:lnTo>
                  <a:lnTo>
                    <a:pt x="8159" y="4482"/>
                  </a:lnTo>
                  <a:lnTo>
                    <a:pt x="8159" y="4482"/>
                  </a:lnTo>
                  <a:close/>
                  <a:moveTo>
                    <a:pt x="9133" y="5943"/>
                  </a:moveTo>
                  <a:lnTo>
                    <a:pt x="9133" y="5943"/>
                  </a:lnTo>
                  <a:lnTo>
                    <a:pt x="9036" y="5943"/>
                  </a:lnTo>
                  <a:lnTo>
                    <a:pt x="8963" y="5919"/>
                  </a:lnTo>
                  <a:lnTo>
                    <a:pt x="8841" y="5846"/>
                  </a:lnTo>
                  <a:lnTo>
                    <a:pt x="8768" y="5724"/>
                  </a:lnTo>
                  <a:lnTo>
                    <a:pt x="8743" y="5651"/>
                  </a:lnTo>
                  <a:lnTo>
                    <a:pt x="8743" y="5553"/>
                  </a:lnTo>
                  <a:lnTo>
                    <a:pt x="8743" y="5553"/>
                  </a:lnTo>
                  <a:lnTo>
                    <a:pt x="8743" y="5480"/>
                  </a:lnTo>
                  <a:lnTo>
                    <a:pt x="8768" y="5407"/>
                  </a:lnTo>
                  <a:lnTo>
                    <a:pt x="8841" y="5285"/>
                  </a:lnTo>
                  <a:lnTo>
                    <a:pt x="8963" y="5212"/>
                  </a:lnTo>
                  <a:lnTo>
                    <a:pt x="9036" y="5188"/>
                  </a:lnTo>
                  <a:lnTo>
                    <a:pt x="9133" y="5164"/>
                  </a:lnTo>
                  <a:lnTo>
                    <a:pt x="9133" y="5164"/>
                  </a:lnTo>
                  <a:lnTo>
                    <a:pt x="9206" y="5188"/>
                  </a:lnTo>
                  <a:lnTo>
                    <a:pt x="9279" y="5212"/>
                  </a:lnTo>
                  <a:lnTo>
                    <a:pt x="9401" y="5285"/>
                  </a:lnTo>
                  <a:lnTo>
                    <a:pt x="9474" y="5407"/>
                  </a:lnTo>
                  <a:lnTo>
                    <a:pt x="9498" y="5480"/>
                  </a:lnTo>
                  <a:lnTo>
                    <a:pt x="9523" y="5553"/>
                  </a:lnTo>
                  <a:lnTo>
                    <a:pt x="9523" y="5553"/>
                  </a:lnTo>
                  <a:lnTo>
                    <a:pt x="9498" y="5651"/>
                  </a:lnTo>
                  <a:lnTo>
                    <a:pt x="9474" y="5724"/>
                  </a:lnTo>
                  <a:lnTo>
                    <a:pt x="9401" y="5846"/>
                  </a:lnTo>
                  <a:lnTo>
                    <a:pt x="9279" y="5919"/>
                  </a:lnTo>
                  <a:lnTo>
                    <a:pt x="9206" y="5943"/>
                  </a:lnTo>
                  <a:lnTo>
                    <a:pt x="9133" y="5943"/>
                  </a:lnTo>
                  <a:lnTo>
                    <a:pt x="9133" y="5943"/>
                  </a:lnTo>
                  <a:close/>
                  <a:moveTo>
                    <a:pt x="9986" y="4409"/>
                  </a:moveTo>
                  <a:lnTo>
                    <a:pt x="9986" y="4409"/>
                  </a:lnTo>
                  <a:lnTo>
                    <a:pt x="9888" y="4409"/>
                  </a:lnTo>
                  <a:lnTo>
                    <a:pt x="9815" y="4384"/>
                  </a:lnTo>
                  <a:lnTo>
                    <a:pt x="9693" y="4287"/>
                  </a:lnTo>
                  <a:lnTo>
                    <a:pt x="9620" y="4165"/>
                  </a:lnTo>
                  <a:lnTo>
                    <a:pt x="9596" y="4092"/>
                  </a:lnTo>
                  <a:lnTo>
                    <a:pt x="9596" y="4019"/>
                  </a:lnTo>
                  <a:lnTo>
                    <a:pt x="9596" y="4019"/>
                  </a:lnTo>
                  <a:lnTo>
                    <a:pt x="9596" y="3946"/>
                  </a:lnTo>
                  <a:lnTo>
                    <a:pt x="9620" y="3873"/>
                  </a:lnTo>
                  <a:lnTo>
                    <a:pt x="9693" y="3751"/>
                  </a:lnTo>
                  <a:lnTo>
                    <a:pt x="9815" y="3654"/>
                  </a:lnTo>
                  <a:lnTo>
                    <a:pt x="9888" y="3629"/>
                  </a:lnTo>
                  <a:lnTo>
                    <a:pt x="9986" y="3629"/>
                  </a:lnTo>
                  <a:lnTo>
                    <a:pt x="9986" y="3629"/>
                  </a:lnTo>
                  <a:lnTo>
                    <a:pt x="10059" y="3629"/>
                  </a:lnTo>
                  <a:lnTo>
                    <a:pt x="10132" y="3654"/>
                  </a:lnTo>
                  <a:lnTo>
                    <a:pt x="10253" y="3751"/>
                  </a:lnTo>
                  <a:lnTo>
                    <a:pt x="10327" y="3873"/>
                  </a:lnTo>
                  <a:lnTo>
                    <a:pt x="10351" y="3946"/>
                  </a:lnTo>
                  <a:lnTo>
                    <a:pt x="10375" y="4019"/>
                  </a:lnTo>
                  <a:lnTo>
                    <a:pt x="10375" y="4019"/>
                  </a:lnTo>
                  <a:lnTo>
                    <a:pt x="10351" y="4092"/>
                  </a:lnTo>
                  <a:lnTo>
                    <a:pt x="10327" y="4165"/>
                  </a:lnTo>
                  <a:lnTo>
                    <a:pt x="10253" y="4287"/>
                  </a:lnTo>
                  <a:lnTo>
                    <a:pt x="10132" y="4384"/>
                  </a:lnTo>
                  <a:lnTo>
                    <a:pt x="10059" y="4409"/>
                  </a:lnTo>
                  <a:lnTo>
                    <a:pt x="9986" y="4409"/>
                  </a:lnTo>
                  <a:lnTo>
                    <a:pt x="9986" y="4409"/>
                  </a:lnTo>
                  <a:close/>
                  <a:moveTo>
                    <a:pt x="13200" y="4165"/>
                  </a:moveTo>
                  <a:lnTo>
                    <a:pt x="13200" y="4165"/>
                  </a:lnTo>
                  <a:lnTo>
                    <a:pt x="12957" y="3897"/>
                  </a:lnTo>
                  <a:lnTo>
                    <a:pt x="12713" y="3605"/>
                  </a:lnTo>
                  <a:lnTo>
                    <a:pt x="12713" y="3605"/>
                  </a:lnTo>
                  <a:lnTo>
                    <a:pt x="12372" y="3288"/>
                  </a:lnTo>
                  <a:lnTo>
                    <a:pt x="12007" y="3020"/>
                  </a:lnTo>
                  <a:lnTo>
                    <a:pt x="11642" y="2752"/>
                  </a:lnTo>
                  <a:lnTo>
                    <a:pt x="11276" y="2533"/>
                  </a:lnTo>
                  <a:lnTo>
                    <a:pt x="11276" y="2533"/>
                  </a:lnTo>
                  <a:lnTo>
                    <a:pt x="11715" y="2265"/>
                  </a:lnTo>
                  <a:lnTo>
                    <a:pt x="12153" y="2046"/>
                  </a:lnTo>
                  <a:lnTo>
                    <a:pt x="12518" y="1876"/>
                  </a:lnTo>
                  <a:lnTo>
                    <a:pt x="12884" y="1754"/>
                  </a:lnTo>
                  <a:lnTo>
                    <a:pt x="13176" y="1681"/>
                  </a:lnTo>
                  <a:lnTo>
                    <a:pt x="13444" y="1681"/>
                  </a:lnTo>
                  <a:lnTo>
                    <a:pt x="13541" y="1681"/>
                  </a:lnTo>
                  <a:lnTo>
                    <a:pt x="13639" y="1730"/>
                  </a:lnTo>
                  <a:lnTo>
                    <a:pt x="13736" y="1754"/>
                  </a:lnTo>
                  <a:lnTo>
                    <a:pt x="13809" y="1827"/>
                  </a:lnTo>
                  <a:lnTo>
                    <a:pt x="13809" y="1827"/>
                  </a:lnTo>
                  <a:lnTo>
                    <a:pt x="13858" y="1900"/>
                  </a:lnTo>
                  <a:lnTo>
                    <a:pt x="13907" y="1973"/>
                  </a:lnTo>
                  <a:lnTo>
                    <a:pt x="13931" y="2070"/>
                  </a:lnTo>
                  <a:lnTo>
                    <a:pt x="13955" y="2168"/>
                  </a:lnTo>
                  <a:lnTo>
                    <a:pt x="13955" y="2411"/>
                  </a:lnTo>
                  <a:lnTo>
                    <a:pt x="13882" y="2679"/>
                  </a:lnTo>
                  <a:lnTo>
                    <a:pt x="13785" y="3020"/>
                  </a:lnTo>
                  <a:lnTo>
                    <a:pt x="13639" y="3361"/>
                  </a:lnTo>
                  <a:lnTo>
                    <a:pt x="13444" y="3751"/>
                  </a:lnTo>
                  <a:lnTo>
                    <a:pt x="13200" y="4165"/>
                  </a:lnTo>
                  <a:lnTo>
                    <a:pt x="13200" y="4165"/>
                  </a:lnTo>
                  <a:close/>
                </a:path>
              </a:pathLst>
            </a:custGeom>
            <a:noFill/>
            <a:ln cap="rnd" cmpd="sng" w="19050">
              <a:solidFill>
                <a:srgbClr val="7DFFB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71" name="Google Shape;71;p13"/>
          <p:cNvGrpSpPr/>
          <p:nvPr/>
        </p:nvGrpSpPr>
        <p:grpSpPr>
          <a:xfrm rot="727535">
            <a:off x="750467" y="1987952"/>
            <a:ext cx="688825" cy="688786"/>
            <a:chOff x="576250" y="4319400"/>
            <a:chExt cx="442075" cy="442050"/>
          </a:xfrm>
        </p:grpSpPr>
        <p:sp>
          <p:nvSpPr>
            <p:cNvPr id="72" name="Google Shape;72;p13"/>
            <p:cNvSpPr/>
            <p:nvPr/>
          </p:nvSpPr>
          <p:spPr>
            <a:xfrm>
              <a:off x="576250" y="4319400"/>
              <a:ext cx="442075" cy="442050"/>
            </a:xfrm>
            <a:custGeom>
              <a:rect b="b" l="l" r="r" t="t"/>
              <a:pathLst>
                <a:path extrusionOk="0" fill="none" h="17682" w="17683">
                  <a:moveTo>
                    <a:pt x="11472" y="17292"/>
                  </a:moveTo>
                  <a:lnTo>
                    <a:pt x="11472" y="12153"/>
                  </a:lnTo>
                  <a:lnTo>
                    <a:pt x="16416" y="7209"/>
                  </a:lnTo>
                  <a:lnTo>
                    <a:pt x="16416" y="7209"/>
                  </a:lnTo>
                  <a:lnTo>
                    <a:pt x="16562" y="7063"/>
                  </a:lnTo>
                  <a:lnTo>
                    <a:pt x="16684" y="6868"/>
                  </a:lnTo>
                  <a:lnTo>
                    <a:pt x="16830" y="6674"/>
                  </a:lnTo>
                  <a:lnTo>
                    <a:pt x="16927" y="6479"/>
                  </a:lnTo>
                  <a:lnTo>
                    <a:pt x="17146" y="6040"/>
                  </a:lnTo>
                  <a:lnTo>
                    <a:pt x="17317" y="5553"/>
                  </a:lnTo>
                  <a:lnTo>
                    <a:pt x="17439" y="5042"/>
                  </a:lnTo>
                  <a:lnTo>
                    <a:pt x="17560" y="4506"/>
                  </a:lnTo>
                  <a:lnTo>
                    <a:pt x="17633" y="3970"/>
                  </a:lnTo>
                  <a:lnTo>
                    <a:pt x="17658" y="3434"/>
                  </a:lnTo>
                  <a:lnTo>
                    <a:pt x="17682" y="2898"/>
                  </a:lnTo>
                  <a:lnTo>
                    <a:pt x="17682" y="2411"/>
                  </a:lnTo>
                  <a:lnTo>
                    <a:pt x="17658" y="1949"/>
                  </a:lnTo>
                  <a:lnTo>
                    <a:pt x="17609" y="1510"/>
                  </a:lnTo>
                  <a:lnTo>
                    <a:pt x="17536" y="1145"/>
                  </a:lnTo>
                  <a:lnTo>
                    <a:pt x="17463" y="828"/>
                  </a:lnTo>
                  <a:lnTo>
                    <a:pt x="17366" y="585"/>
                  </a:lnTo>
                  <a:lnTo>
                    <a:pt x="17292" y="487"/>
                  </a:lnTo>
                  <a:lnTo>
                    <a:pt x="17244" y="439"/>
                  </a:lnTo>
                  <a:lnTo>
                    <a:pt x="17244" y="439"/>
                  </a:lnTo>
                  <a:lnTo>
                    <a:pt x="17195" y="390"/>
                  </a:lnTo>
                  <a:lnTo>
                    <a:pt x="17098" y="317"/>
                  </a:lnTo>
                  <a:lnTo>
                    <a:pt x="16854" y="219"/>
                  </a:lnTo>
                  <a:lnTo>
                    <a:pt x="16537" y="146"/>
                  </a:lnTo>
                  <a:lnTo>
                    <a:pt x="16172" y="73"/>
                  </a:lnTo>
                  <a:lnTo>
                    <a:pt x="15734" y="25"/>
                  </a:lnTo>
                  <a:lnTo>
                    <a:pt x="15271" y="0"/>
                  </a:lnTo>
                  <a:lnTo>
                    <a:pt x="14784" y="0"/>
                  </a:lnTo>
                  <a:lnTo>
                    <a:pt x="14248" y="25"/>
                  </a:lnTo>
                  <a:lnTo>
                    <a:pt x="13712" y="49"/>
                  </a:lnTo>
                  <a:lnTo>
                    <a:pt x="13176" y="122"/>
                  </a:lnTo>
                  <a:lnTo>
                    <a:pt x="12641" y="244"/>
                  </a:lnTo>
                  <a:lnTo>
                    <a:pt x="12129" y="366"/>
                  </a:lnTo>
                  <a:lnTo>
                    <a:pt x="11642" y="536"/>
                  </a:lnTo>
                  <a:lnTo>
                    <a:pt x="11204" y="755"/>
                  </a:lnTo>
                  <a:lnTo>
                    <a:pt x="10985" y="853"/>
                  </a:lnTo>
                  <a:lnTo>
                    <a:pt x="10814" y="999"/>
                  </a:lnTo>
                  <a:lnTo>
                    <a:pt x="10619" y="1121"/>
                  </a:lnTo>
                  <a:lnTo>
                    <a:pt x="10473" y="1267"/>
                  </a:lnTo>
                  <a:lnTo>
                    <a:pt x="5529" y="6211"/>
                  </a:lnTo>
                  <a:lnTo>
                    <a:pt x="390" y="6211"/>
                  </a:lnTo>
                  <a:lnTo>
                    <a:pt x="390" y="6211"/>
                  </a:lnTo>
                  <a:lnTo>
                    <a:pt x="244" y="6235"/>
                  </a:lnTo>
                  <a:lnTo>
                    <a:pt x="147" y="6259"/>
                  </a:lnTo>
                  <a:lnTo>
                    <a:pt x="49" y="6308"/>
                  </a:lnTo>
                  <a:lnTo>
                    <a:pt x="0" y="6381"/>
                  </a:lnTo>
                  <a:lnTo>
                    <a:pt x="0" y="6454"/>
                  </a:lnTo>
                  <a:lnTo>
                    <a:pt x="25" y="6552"/>
                  </a:lnTo>
                  <a:lnTo>
                    <a:pt x="74" y="6649"/>
                  </a:lnTo>
                  <a:lnTo>
                    <a:pt x="171" y="6771"/>
                  </a:lnTo>
                  <a:lnTo>
                    <a:pt x="2582" y="9158"/>
                  </a:lnTo>
                  <a:lnTo>
                    <a:pt x="2265" y="9474"/>
                  </a:lnTo>
                  <a:lnTo>
                    <a:pt x="950" y="9718"/>
                  </a:lnTo>
                  <a:lnTo>
                    <a:pt x="950" y="9718"/>
                  </a:lnTo>
                  <a:lnTo>
                    <a:pt x="804" y="9767"/>
                  </a:lnTo>
                  <a:lnTo>
                    <a:pt x="682" y="9815"/>
                  </a:lnTo>
                  <a:lnTo>
                    <a:pt x="609" y="9913"/>
                  </a:lnTo>
                  <a:lnTo>
                    <a:pt x="561" y="9986"/>
                  </a:lnTo>
                  <a:lnTo>
                    <a:pt x="561" y="10083"/>
                  </a:lnTo>
                  <a:lnTo>
                    <a:pt x="585" y="10205"/>
                  </a:lnTo>
                  <a:lnTo>
                    <a:pt x="634" y="10302"/>
                  </a:lnTo>
                  <a:lnTo>
                    <a:pt x="731" y="10424"/>
                  </a:lnTo>
                  <a:lnTo>
                    <a:pt x="7258" y="16951"/>
                  </a:lnTo>
                  <a:lnTo>
                    <a:pt x="7258" y="16951"/>
                  </a:lnTo>
                  <a:lnTo>
                    <a:pt x="7380" y="17049"/>
                  </a:lnTo>
                  <a:lnTo>
                    <a:pt x="7477" y="17097"/>
                  </a:lnTo>
                  <a:lnTo>
                    <a:pt x="7599" y="17122"/>
                  </a:lnTo>
                  <a:lnTo>
                    <a:pt x="7697" y="17122"/>
                  </a:lnTo>
                  <a:lnTo>
                    <a:pt x="7770" y="17073"/>
                  </a:lnTo>
                  <a:lnTo>
                    <a:pt x="7867" y="17000"/>
                  </a:lnTo>
                  <a:lnTo>
                    <a:pt x="7916" y="16878"/>
                  </a:lnTo>
                  <a:lnTo>
                    <a:pt x="7965" y="16732"/>
                  </a:lnTo>
                  <a:lnTo>
                    <a:pt x="8208" y="15417"/>
                  </a:lnTo>
                  <a:lnTo>
                    <a:pt x="8525" y="15100"/>
                  </a:lnTo>
                  <a:lnTo>
                    <a:pt x="10911" y="17511"/>
                  </a:lnTo>
                  <a:lnTo>
                    <a:pt x="10911" y="17511"/>
                  </a:lnTo>
                  <a:lnTo>
                    <a:pt x="11033" y="17609"/>
                  </a:lnTo>
                  <a:lnTo>
                    <a:pt x="11131" y="17658"/>
                  </a:lnTo>
                  <a:lnTo>
                    <a:pt x="11228" y="17682"/>
                  </a:lnTo>
                  <a:lnTo>
                    <a:pt x="11301" y="17682"/>
                  </a:lnTo>
                  <a:lnTo>
                    <a:pt x="11374" y="17633"/>
                  </a:lnTo>
                  <a:lnTo>
                    <a:pt x="11423" y="17536"/>
                  </a:lnTo>
                  <a:lnTo>
                    <a:pt x="11447" y="17438"/>
                  </a:lnTo>
                  <a:lnTo>
                    <a:pt x="11472" y="17292"/>
                  </a:lnTo>
                  <a:lnTo>
                    <a:pt x="11472" y="17292"/>
                  </a:lnTo>
                  <a:close/>
                  <a:moveTo>
                    <a:pt x="6162" y="12202"/>
                  </a:moveTo>
                  <a:lnTo>
                    <a:pt x="6162" y="12202"/>
                  </a:lnTo>
                  <a:lnTo>
                    <a:pt x="6089" y="12275"/>
                  </a:lnTo>
                  <a:lnTo>
                    <a:pt x="6016" y="12324"/>
                  </a:lnTo>
                  <a:lnTo>
                    <a:pt x="5919" y="12348"/>
                  </a:lnTo>
                  <a:lnTo>
                    <a:pt x="5821" y="12348"/>
                  </a:lnTo>
                  <a:lnTo>
                    <a:pt x="5724" y="12348"/>
                  </a:lnTo>
                  <a:lnTo>
                    <a:pt x="5626" y="12324"/>
                  </a:lnTo>
                  <a:lnTo>
                    <a:pt x="5553" y="12275"/>
                  </a:lnTo>
                  <a:lnTo>
                    <a:pt x="5480" y="12202"/>
                  </a:lnTo>
                  <a:lnTo>
                    <a:pt x="5480" y="12202"/>
                  </a:lnTo>
                  <a:lnTo>
                    <a:pt x="5407" y="12129"/>
                  </a:lnTo>
                  <a:lnTo>
                    <a:pt x="5359" y="12056"/>
                  </a:lnTo>
                  <a:lnTo>
                    <a:pt x="5334" y="11959"/>
                  </a:lnTo>
                  <a:lnTo>
                    <a:pt x="5334" y="11861"/>
                  </a:lnTo>
                  <a:lnTo>
                    <a:pt x="5334" y="11764"/>
                  </a:lnTo>
                  <a:lnTo>
                    <a:pt x="5359" y="11666"/>
                  </a:lnTo>
                  <a:lnTo>
                    <a:pt x="5407" y="11593"/>
                  </a:lnTo>
                  <a:lnTo>
                    <a:pt x="5480" y="11520"/>
                  </a:lnTo>
                  <a:lnTo>
                    <a:pt x="8013" y="8987"/>
                  </a:lnTo>
                  <a:lnTo>
                    <a:pt x="8013" y="8987"/>
                  </a:lnTo>
                  <a:lnTo>
                    <a:pt x="8086" y="8939"/>
                  </a:lnTo>
                  <a:lnTo>
                    <a:pt x="8159" y="8890"/>
                  </a:lnTo>
                  <a:lnTo>
                    <a:pt x="8257" y="8865"/>
                  </a:lnTo>
                  <a:lnTo>
                    <a:pt x="8354" y="8841"/>
                  </a:lnTo>
                  <a:lnTo>
                    <a:pt x="8452" y="8865"/>
                  </a:lnTo>
                  <a:lnTo>
                    <a:pt x="8525" y="8890"/>
                  </a:lnTo>
                  <a:lnTo>
                    <a:pt x="8622" y="8939"/>
                  </a:lnTo>
                  <a:lnTo>
                    <a:pt x="8695" y="8987"/>
                  </a:lnTo>
                  <a:lnTo>
                    <a:pt x="8695" y="8987"/>
                  </a:lnTo>
                  <a:lnTo>
                    <a:pt x="8744" y="9060"/>
                  </a:lnTo>
                  <a:lnTo>
                    <a:pt x="8793" y="9158"/>
                  </a:lnTo>
                  <a:lnTo>
                    <a:pt x="8817" y="9231"/>
                  </a:lnTo>
                  <a:lnTo>
                    <a:pt x="8841" y="9328"/>
                  </a:lnTo>
                  <a:lnTo>
                    <a:pt x="8817" y="9426"/>
                  </a:lnTo>
                  <a:lnTo>
                    <a:pt x="8793" y="9523"/>
                  </a:lnTo>
                  <a:lnTo>
                    <a:pt x="8744" y="9596"/>
                  </a:lnTo>
                  <a:lnTo>
                    <a:pt x="8695" y="9669"/>
                  </a:lnTo>
                  <a:lnTo>
                    <a:pt x="6162" y="12202"/>
                  </a:lnTo>
                  <a:close/>
                  <a:moveTo>
                    <a:pt x="13396" y="7307"/>
                  </a:moveTo>
                  <a:lnTo>
                    <a:pt x="13396" y="7307"/>
                  </a:lnTo>
                  <a:lnTo>
                    <a:pt x="13274" y="7404"/>
                  </a:lnTo>
                  <a:lnTo>
                    <a:pt x="13152" y="7477"/>
                  </a:lnTo>
                  <a:lnTo>
                    <a:pt x="13006" y="7526"/>
                  </a:lnTo>
                  <a:lnTo>
                    <a:pt x="12836" y="7550"/>
                  </a:lnTo>
                  <a:lnTo>
                    <a:pt x="12689" y="7526"/>
                  </a:lnTo>
                  <a:lnTo>
                    <a:pt x="12543" y="7477"/>
                  </a:lnTo>
                  <a:lnTo>
                    <a:pt x="12421" y="7404"/>
                  </a:lnTo>
                  <a:lnTo>
                    <a:pt x="12300" y="7307"/>
                  </a:lnTo>
                  <a:lnTo>
                    <a:pt x="10376" y="5383"/>
                  </a:lnTo>
                  <a:lnTo>
                    <a:pt x="10376" y="5383"/>
                  </a:lnTo>
                  <a:lnTo>
                    <a:pt x="10278" y="5261"/>
                  </a:lnTo>
                  <a:lnTo>
                    <a:pt x="10205" y="5139"/>
                  </a:lnTo>
                  <a:lnTo>
                    <a:pt x="10156" y="4993"/>
                  </a:lnTo>
                  <a:lnTo>
                    <a:pt x="10132" y="4847"/>
                  </a:lnTo>
                  <a:lnTo>
                    <a:pt x="10156" y="4676"/>
                  </a:lnTo>
                  <a:lnTo>
                    <a:pt x="10205" y="4530"/>
                  </a:lnTo>
                  <a:lnTo>
                    <a:pt x="10278" y="4408"/>
                  </a:lnTo>
                  <a:lnTo>
                    <a:pt x="10376" y="4287"/>
                  </a:lnTo>
                  <a:lnTo>
                    <a:pt x="10376" y="4287"/>
                  </a:lnTo>
                  <a:lnTo>
                    <a:pt x="11326" y="3313"/>
                  </a:lnTo>
                  <a:lnTo>
                    <a:pt x="11326" y="3313"/>
                  </a:lnTo>
                  <a:lnTo>
                    <a:pt x="11496" y="3166"/>
                  </a:lnTo>
                  <a:lnTo>
                    <a:pt x="11666" y="3045"/>
                  </a:lnTo>
                  <a:lnTo>
                    <a:pt x="11861" y="2947"/>
                  </a:lnTo>
                  <a:lnTo>
                    <a:pt x="12032" y="2850"/>
                  </a:lnTo>
                  <a:lnTo>
                    <a:pt x="12227" y="2777"/>
                  </a:lnTo>
                  <a:lnTo>
                    <a:pt x="12446" y="2728"/>
                  </a:lnTo>
                  <a:lnTo>
                    <a:pt x="12641" y="2704"/>
                  </a:lnTo>
                  <a:lnTo>
                    <a:pt x="12836" y="2704"/>
                  </a:lnTo>
                  <a:lnTo>
                    <a:pt x="13055" y="2704"/>
                  </a:lnTo>
                  <a:lnTo>
                    <a:pt x="13250" y="2728"/>
                  </a:lnTo>
                  <a:lnTo>
                    <a:pt x="13469" y="2777"/>
                  </a:lnTo>
                  <a:lnTo>
                    <a:pt x="13664" y="2850"/>
                  </a:lnTo>
                  <a:lnTo>
                    <a:pt x="13834" y="2947"/>
                  </a:lnTo>
                  <a:lnTo>
                    <a:pt x="14029" y="3045"/>
                  </a:lnTo>
                  <a:lnTo>
                    <a:pt x="14199" y="3166"/>
                  </a:lnTo>
                  <a:lnTo>
                    <a:pt x="14370" y="3313"/>
                  </a:lnTo>
                  <a:lnTo>
                    <a:pt x="14370" y="3313"/>
                  </a:lnTo>
                  <a:lnTo>
                    <a:pt x="14516" y="3483"/>
                  </a:lnTo>
                  <a:lnTo>
                    <a:pt x="14638" y="3653"/>
                  </a:lnTo>
                  <a:lnTo>
                    <a:pt x="14735" y="3848"/>
                  </a:lnTo>
                  <a:lnTo>
                    <a:pt x="14833" y="4019"/>
                  </a:lnTo>
                  <a:lnTo>
                    <a:pt x="14906" y="4214"/>
                  </a:lnTo>
                  <a:lnTo>
                    <a:pt x="14954" y="4433"/>
                  </a:lnTo>
                  <a:lnTo>
                    <a:pt x="14979" y="4628"/>
                  </a:lnTo>
                  <a:lnTo>
                    <a:pt x="14979" y="4847"/>
                  </a:lnTo>
                  <a:lnTo>
                    <a:pt x="14979" y="5042"/>
                  </a:lnTo>
                  <a:lnTo>
                    <a:pt x="14954" y="5237"/>
                  </a:lnTo>
                  <a:lnTo>
                    <a:pt x="14906" y="5456"/>
                  </a:lnTo>
                  <a:lnTo>
                    <a:pt x="14833" y="5651"/>
                  </a:lnTo>
                  <a:lnTo>
                    <a:pt x="14735" y="5821"/>
                  </a:lnTo>
                  <a:lnTo>
                    <a:pt x="14638" y="6016"/>
                  </a:lnTo>
                  <a:lnTo>
                    <a:pt x="14516" y="6186"/>
                  </a:lnTo>
                  <a:lnTo>
                    <a:pt x="14370" y="6357"/>
                  </a:lnTo>
                  <a:lnTo>
                    <a:pt x="14370" y="6357"/>
                  </a:lnTo>
                  <a:lnTo>
                    <a:pt x="13396" y="7307"/>
                  </a:lnTo>
                  <a:lnTo>
                    <a:pt x="13396" y="7307"/>
                  </a:lnTo>
                  <a:close/>
                </a:path>
              </a:pathLst>
            </a:custGeom>
            <a:noFill/>
            <a:ln cap="rnd" cmpd="sng" w="19050">
              <a:solidFill>
                <a:srgbClr val="7DFFB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3" name="Google Shape;73;p13"/>
            <p:cNvSpPr/>
            <p:nvPr/>
          </p:nvSpPr>
          <p:spPr>
            <a:xfrm>
              <a:off x="595725" y="4668875"/>
              <a:ext cx="73100" cy="73100"/>
            </a:xfrm>
            <a:custGeom>
              <a:rect b="b" l="l" r="r" t="t"/>
              <a:pathLst>
                <a:path extrusionOk="0" fill="none" h="2924" w="2924">
                  <a:moveTo>
                    <a:pt x="2656" y="269"/>
                  </a:moveTo>
                  <a:lnTo>
                    <a:pt x="2656" y="269"/>
                  </a:lnTo>
                  <a:lnTo>
                    <a:pt x="2509" y="147"/>
                  </a:lnTo>
                  <a:lnTo>
                    <a:pt x="2363" y="74"/>
                  </a:lnTo>
                  <a:lnTo>
                    <a:pt x="2193" y="25"/>
                  </a:lnTo>
                  <a:lnTo>
                    <a:pt x="2022" y="1"/>
                  </a:lnTo>
                  <a:lnTo>
                    <a:pt x="1852" y="25"/>
                  </a:lnTo>
                  <a:lnTo>
                    <a:pt x="1681" y="74"/>
                  </a:lnTo>
                  <a:lnTo>
                    <a:pt x="1511" y="147"/>
                  </a:lnTo>
                  <a:lnTo>
                    <a:pt x="1365" y="269"/>
                  </a:lnTo>
                  <a:lnTo>
                    <a:pt x="1365" y="269"/>
                  </a:lnTo>
                  <a:lnTo>
                    <a:pt x="1219" y="488"/>
                  </a:lnTo>
                  <a:lnTo>
                    <a:pt x="999" y="829"/>
                  </a:lnTo>
                  <a:lnTo>
                    <a:pt x="561" y="1730"/>
                  </a:lnTo>
                  <a:lnTo>
                    <a:pt x="171" y="2558"/>
                  </a:lnTo>
                  <a:lnTo>
                    <a:pt x="1" y="2924"/>
                  </a:lnTo>
                  <a:lnTo>
                    <a:pt x="1" y="2924"/>
                  </a:lnTo>
                  <a:lnTo>
                    <a:pt x="366" y="2753"/>
                  </a:lnTo>
                  <a:lnTo>
                    <a:pt x="1194" y="2363"/>
                  </a:lnTo>
                  <a:lnTo>
                    <a:pt x="2095" y="1925"/>
                  </a:lnTo>
                  <a:lnTo>
                    <a:pt x="2436" y="1706"/>
                  </a:lnTo>
                  <a:lnTo>
                    <a:pt x="2656" y="1560"/>
                  </a:lnTo>
                  <a:lnTo>
                    <a:pt x="2656" y="1560"/>
                  </a:lnTo>
                  <a:lnTo>
                    <a:pt x="2777" y="1414"/>
                  </a:lnTo>
                  <a:lnTo>
                    <a:pt x="2850" y="1243"/>
                  </a:lnTo>
                  <a:lnTo>
                    <a:pt x="2899" y="1073"/>
                  </a:lnTo>
                  <a:lnTo>
                    <a:pt x="2923" y="902"/>
                  </a:lnTo>
                  <a:lnTo>
                    <a:pt x="2899" y="732"/>
                  </a:lnTo>
                  <a:lnTo>
                    <a:pt x="2850" y="561"/>
                  </a:lnTo>
                  <a:lnTo>
                    <a:pt x="2777" y="415"/>
                  </a:lnTo>
                  <a:lnTo>
                    <a:pt x="2656" y="269"/>
                  </a:lnTo>
                  <a:lnTo>
                    <a:pt x="2656" y="269"/>
                  </a:lnTo>
                  <a:close/>
                </a:path>
              </a:pathLst>
            </a:custGeom>
            <a:noFill/>
            <a:ln cap="rnd" cmpd="sng" w="19050">
              <a:solidFill>
                <a:srgbClr val="7DFFB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4" name="Google Shape;74;p13"/>
            <p:cNvSpPr/>
            <p:nvPr/>
          </p:nvSpPr>
          <p:spPr>
            <a:xfrm>
              <a:off x="652350" y="4711500"/>
              <a:ext cx="46925" cy="46925"/>
            </a:xfrm>
            <a:custGeom>
              <a:rect b="b" l="l" r="r" t="t"/>
              <a:pathLst>
                <a:path extrusionOk="0" fill="none" h="1877" w="1877">
                  <a:moveTo>
                    <a:pt x="1657" y="244"/>
                  </a:moveTo>
                  <a:lnTo>
                    <a:pt x="1657" y="244"/>
                  </a:lnTo>
                  <a:lnTo>
                    <a:pt x="1535" y="147"/>
                  </a:lnTo>
                  <a:lnTo>
                    <a:pt x="1413" y="74"/>
                  </a:lnTo>
                  <a:lnTo>
                    <a:pt x="1267" y="25"/>
                  </a:lnTo>
                  <a:lnTo>
                    <a:pt x="1121" y="1"/>
                  </a:lnTo>
                  <a:lnTo>
                    <a:pt x="975" y="25"/>
                  </a:lnTo>
                  <a:lnTo>
                    <a:pt x="829" y="74"/>
                  </a:lnTo>
                  <a:lnTo>
                    <a:pt x="707" y="147"/>
                  </a:lnTo>
                  <a:lnTo>
                    <a:pt x="585" y="244"/>
                  </a:lnTo>
                  <a:lnTo>
                    <a:pt x="585" y="244"/>
                  </a:lnTo>
                  <a:lnTo>
                    <a:pt x="464" y="391"/>
                  </a:lnTo>
                  <a:lnTo>
                    <a:pt x="366" y="610"/>
                  </a:lnTo>
                  <a:lnTo>
                    <a:pt x="269" y="878"/>
                  </a:lnTo>
                  <a:lnTo>
                    <a:pt x="171" y="1170"/>
                  </a:lnTo>
                  <a:lnTo>
                    <a:pt x="50" y="1681"/>
                  </a:lnTo>
                  <a:lnTo>
                    <a:pt x="1" y="1876"/>
                  </a:lnTo>
                  <a:lnTo>
                    <a:pt x="1" y="1876"/>
                  </a:lnTo>
                  <a:lnTo>
                    <a:pt x="220" y="1852"/>
                  </a:lnTo>
                  <a:lnTo>
                    <a:pt x="731" y="1706"/>
                  </a:lnTo>
                  <a:lnTo>
                    <a:pt x="999" y="1633"/>
                  </a:lnTo>
                  <a:lnTo>
                    <a:pt x="1267" y="1535"/>
                  </a:lnTo>
                  <a:lnTo>
                    <a:pt x="1511" y="1413"/>
                  </a:lnTo>
                  <a:lnTo>
                    <a:pt x="1657" y="1316"/>
                  </a:lnTo>
                  <a:lnTo>
                    <a:pt x="1657" y="1316"/>
                  </a:lnTo>
                  <a:lnTo>
                    <a:pt x="1754" y="1194"/>
                  </a:lnTo>
                  <a:lnTo>
                    <a:pt x="1827" y="1048"/>
                  </a:lnTo>
                  <a:lnTo>
                    <a:pt x="1876" y="926"/>
                  </a:lnTo>
                  <a:lnTo>
                    <a:pt x="1876" y="780"/>
                  </a:lnTo>
                  <a:lnTo>
                    <a:pt x="1876" y="634"/>
                  </a:lnTo>
                  <a:lnTo>
                    <a:pt x="1827" y="488"/>
                  </a:lnTo>
                  <a:lnTo>
                    <a:pt x="1754" y="366"/>
                  </a:lnTo>
                  <a:lnTo>
                    <a:pt x="1657" y="244"/>
                  </a:lnTo>
                  <a:lnTo>
                    <a:pt x="1657" y="244"/>
                  </a:lnTo>
                  <a:close/>
                </a:path>
              </a:pathLst>
            </a:custGeom>
            <a:noFill/>
            <a:ln cap="rnd" cmpd="sng" w="19050">
              <a:solidFill>
                <a:srgbClr val="7DFFB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5" name="Google Shape;75;p13"/>
            <p:cNvSpPr/>
            <p:nvPr/>
          </p:nvSpPr>
          <p:spPr>
            <a:xfrm>
              <a:off x="579300" y="4638450"/>
              <a:ext cx="46900" cy="46900"/>
            </a:xfrm>
            <a:custGeom>
              <a:rect b="b" l="l" r="r" t="t"/>
              <a:pathLst>
                <a:path extrusionOk="0" fill="none" h="1876" w="1876">
                  <a:moveTo>
                    <a:pt x="1632" y="219"/>
                  </a:moveTo>
                  <a:lnTo>
                    <a:pt x="1632" y="219"/>
                  </a:lnTo>
                  <a:lnTo>
                    <a:pt x="1510" y="122"/>
                  </a:lnTo>
                  <a:lnTo>
                    <a:pt x="1388" y="49"/>
                  </a:lnTo>
                  <a:lnTo>
                    <a:pt x="1242" y="0"/>
                  </a:lnTo>
                  <a:lnTo>
                    <a:pt x="1096" y="0"/>
                  </a:lnTo>
                  <a:lnTo>
                    <a:pt x="950" y="0"/>
                  </a:lnTo>
                  <a:lnTo>
                    <a:pt x="828" y="49"/>
                  </a:lnTo>
                  <a:lnTo>
                    <a:pt x="682" y="122"/>
                  </a:lnTo>
                  <a:lnTo>
                    <a:pt x="560" y="219"/>
                  </a:lnTo>
                  <a:lnTo>
                    <a:pt x="560" y="219"/>
                  </a:lnTo>
                  <a:lnTo>
                    <a:pt x="463" y="366"/>
                  </a:lnTo>
                  <a:lnTo>
                    <a:pt x="341" y="609"/>
                  </a:lnTo>
                  <a:lnTo>
                    <a:pt x="244" y="877"/>
                  </a:lnTo>
                  <a:lnTo>
                    <a:pt x="171" y="1145"/>
                  </a:lnTo>
                  <a:lnTo>
                    <a:pt x="25" y="1656"/>
                  </a:lnTo>
                  <a:lnTo>
                    <a:pt x="0" y="1876"/>
                  </a:lnTo>
                  <a:lnTo>
                    <a:pt x="0" y="1876"/>
                  </a:lnTo>
                  <a:lnTo>
                    <a:pt x="195" y="1827"/>
                  </a:lnTo>
                  <a:lnTo>
                    <a:pt x="707" y="1705"/>
                  </a:lnTo>
                  <a:lnTo>
                    <a:pt x="999" y="1608"/>
                  </a:lnTo>
                  <a:lnTo>
                    <a:pt x="1267" y="1510"/>
                  </a:lnTo>
                  <a:lnTo>
                    <a:pt x="1486" y="1413"/>
                  </a:lnTo>
                  <a:lnTo>
                    <a:pt x="1632" y="1291"/>
                  </a:lnTo>
                  <a:lnTo>
                    <a:pt x="1632" y="1291"/>
                  </a:lnTo>
                  <a:lnTo>
                    <a:pt x="1729" y="1169"/>
                  </a:lnTo>
                  <a:lnTo>
                    <a:pt x="1802" y="1048"/>
                  </a:lnTo>
                  <a:lnTo>
                    <a:pt x="1851" y="901"/>
                  </a:lnTo>
                  <a:lnTo>
                    <a:pt x="1876" y="755"/>
                  </a:lnTo>
                  <a:lnTo>
                    <a:pt x="1851" y="609"/>
                  </a:lnTo>
                  <a:lnTo>
                    <a:pt x="1802" y="463"/>
                  </a:lnTo>
                  <a:lnTo>
                    <a:pt x="1729" y="341"/>
                  </a:lnTo>
                  <a:lnTo>
                    <a:pt x="1632" y="219"/>
                  </a:lnTo>
                  <a:lnTo>
                    <a:pt x="1632" y="219"/>
                  </a:lnTo>
                  <a:close/>
                </a:path>
              </a:pathLst>
            </a:custGeom>
            <a:noFill/>
            <a:ln cap="rnd" cmpd="sng" w="19050">
              <a:solidFill>
                <a:srgbClr val="7DFFB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76" name="Google Shape;76;p13"/>
          <p:cNvSpPr/>
          <p:nvPr/>
        </p:nvSpPr>
        <p:spPr>
          <a:xfrm>
            <a:off x="1344744" y="738932"/>
            <a:ext cx="261927" cy="250098"/>
          </a:xfrm>
          <a:custGeom>
            <a:rect b="b" l="l" r="r" t="t"/>
            <a:pathLst>
              <a:path extrusionOk="0" fill="none" h="14419" w="15101">
                <a:moveTo>
                  <a:pt x="7234" y="293"/>
                </a:moveTo>
                <a:lnTo>
                  <a:pt x="7234" y="293"/>
                </a:lnTo>
                <a:lnTo>
                  <a:pt x="7307" y="171"/>
                </a:lnTo>
                <a:lnTo>
                  <a:pt x="7380" y="74"/>
                </a:lnTo>
                <a:lnTo>
                  <a:pt x="7477" y="25"/>
                </a:lnTo>
                <a:lnTo>
                  <a:pt x="7550" y="1"/>
                </a:lnTo>
                <a:lnTo>
                  <a:pt x="7623" y="25"/>
                </a:lnTo>
                <a:lnTo>
                  <a:pt x="7721" y="74"/>
                </a:lnTo>
                <a:lnTo>
                  <a:pt x="7794" y="171"/>
                </a:lnTo>
                <a:lnTo>
                  <a:pt x="7867" y="293"/>
                </a:lnTo>
                <a:lnTo>
                  <a:pt x="9523" y="4092"/>
                </a:lnTo>
                <a:lnTo>
                  <a:pt x="9523" y="4092"/>
                </a:lnTo>
                <a:lnTo>
                  <a:pt x="9596" y="4214"/>
                </a:lnTo>
                <a:lnTo>
                  <a:pt x="9718" y="4360"/>
                </a:lnTo>
                <a:lnTo>
                  <a:pt x="9840" y="4482"/>
                </a:lnTo>
                <a:lnTo>
                  <a:pt x="9986" y="4604"/>
                </a:lnTo>
                <a:lnTo>
                  <a:pt x="10132" y="4701"/>
                </a:lnTo>
                <a:lnTo>
                  <a:pt x="10302" y="4774"/>
                </a:lnTo>
                <a:lnTo>
                  <a:pt x="10449" y="4847"/>
                </a:lnTo>
                <a:lnTo>
                  <a:pt x="10619" y="4872"/>
                </a:lnTo>
                <a:lnTo>
                  <a:pt x="14711" y="5286"/>
                </a:lnTo>
                <a:lnTo>
                  <a:pt x="14711" y="5286"/>
                </a:lnTo>
                <a:lnTo>
                  <a:pt x="14857" y="5310"/>
                </a:lnTo>
                <a:lnTo>
                  <a:pt x="14979" y="5359"/>
                </a:lnTo>
                <a:lnTo>
                  <a:pt x="15052" y="5407"/>
                </a:lnTo>
                <a:lnTo>
                  <a:pt x="15100" y="5505"/>
                </a:lnTo>
                <a:lnTo>
                  <a:pt x="15100" y="5578"/>
                </a:lnTo>
                <a:lnTo>
                  <a:pt x="15076" y="5675"/>
                </a:lnTo>
                <a:lnTo>
                  <a:pt x="15027" y="5773"/>
                </a:lnTo>
                <a:lnTo>
                  <a:pt x="14906" y="5895"/>
                </a:lnTo>
                <a:lnTo>
                  <a:pt x="11837" y="8622"/>
                </a:lnTo>
                <a:lnTo>
                  <a:pt x="11837" y="8622"/>
                </a:lnTo>
                <a:lnTo>
                  <a:pt x="11715" y="8744"/>
                </a:lnTo>
                <a:lnTo>
                  <a:pt x="11618" y="8890"/>
                </a:lnTo>
                <a:lnTo>
                  <a:pt x="11545" y="9061"/>
                </a:lnTo>
                <a:lnTo>
                  <a:pt x="11472" y="9231"/>
                </a:lnTo>
                <a:lnTo>
                  <a:pt x="11423" y="9402"/>
                </a:lnTo>
                <a:lnTo>
                  <a:pt x="11398" y="9572"/>
                </a:lnTo>
                <a:lnTo>
                  <a:pt x="11398" y="9743"/>
                </a:lnTo>
                <a:lnTo>
                  <a:pt x="11423" y="9913"/>
                </a:lnTo>
                <a:lnTo>
                  <a:pt x="12300" y="13956"/>
                </a:lnTo>
                <a:lnTo>
                  <a:pt x="12300" y="13956"/>
                </a:lnTo>
                <a:lnTo>
                  <a:pt x="12324" y="14102"/>
                </a:lnTo>
                <a:lnTo>
                  <a:pt x="12300" y="14200"/>
                </a:lnTo>
                <a:lnTo>
                  <a:pt x="12275" y="14297"/>
                </a:lnTo>
                <a:lnTo>
                  <a:pt x="12227" y="14370"/>
                </a:lnTo>
                <a:lnTo>
                  <a:pt x="12129" y="14394"/>
                </a:lnTo>
                <a:lnTo>
                  <a:pt x="12032" y="14419"/>
                </a:lnTo>
                <a:lnTo>
                  <a:pt x="11910" y="14370"/>
                </a:lnTo>
                <a:lnTo>
                  <a:pt x="11788" y="14321"/>
                </a:lnTo>
                <a:lnTo>
                  <a:pt x="8232" y="12227"/>
                </a:lnTo>
                <a:lnTo>
                  <a:pt x="8232" y="12227"/>
                </a:lnTo>
                <a:lnTo>
                  <a:pt x="8086" y="12154"/>
                </a:lnTo>
                <a:lnTo>
                  <a:pt x="7916" y="12105"/>
                </a:lnTo>
                <a:lnTo>
                  <a:pt x="7721" y="12081"/>
                </a:lnTo>
                <a:lnTo>
                  <a:pt x="7550" y="12081"/>
                </a:lnTo>
                <a:lnTo>
                  <a:pt x="7380" y="12081"/>
                </a:lnTo>
                <a:lnTo>
                  <a:pt x="7185" y="12105"/>
                </a:lnTo>
                <a:lnTo>
                  <a:pt x="7015" y="12154"/>
                </a:lnTo>
                <a:lnTo>
                  <a:pt x="6868" y="12227"/>
                </a:lnTo>
                <a:lnTo>
                  <a:pt x="3313" y="14321"/>
                </a:lnTo>
                <a:lnTo>
                  <a:pt x="3313" y="14321"/>
                </a:lnTo>
                <a:lnTo>
                  <a:pt x="3191" y="14370"/>
                </a:lnTo>
                <a:lnTo>
                  <a:pt x="3069" y="14419"/>
                </a:lnTo>
                <a:lnTo>
                  <a:pt x="2972" y="14394"/>
                </a:lnTo>
                <a:lnTo>
                  <a:pt x="2874" y="14370"/>
                </a:lnTo>
                <a:lnTo>
                  <a:pt x="2826" y="14297"/>
                </a:lnTo>
                <a:lnTo>
                  <a:pt x="2801" y="14200"/>
                </a:lnTo>
                <a:lnTo>
                  <a:pt x="2777" y="14102"/>
                </a:lnTo>
                <a:lnTo>
                  <a:pt x="2801" y="13956"/>
                </a:lnTo>
                <a:lnTo>
                  <a:pt x="3678" y="9913"/>
                </a:lnTo>
                <a:lnTo>
                  <a:pt x="3678" y="9913"/>
                </a:lnTo>
                <a:lnTo>
                  <a:pt x="3702" y="9743"/>
                </a:lnTo>
                <a:lnTo>
                  <a:pt x="3702" y="9572"/>
                </a:lnTo>
                <a:lnTo>
                  <a:pt x="3678" y="9402"/>
                </a:lnTo>
                <a:lnTo>
                  <a:pt x="3629" y="9231"/>
                </a:lnTo>
                <a:lnTo>
                  <a:pt x="3556" y="9061"/>
                </a:lnTo>
                <a:lnTo>
                  <a:pt x="3483" y="8890"/>
                </a:lnTo>
                <a:lnTo>
                  <a:pt x="3386" y="8744"/>
                </a:lnTo>
                <a:lnTo>
                  <a:pt x="3264" y="8622"/>
                </a:lnTo>
                <a:lnTo>
                  <a:pt x="195" y="5895"/>
                </a:lnTo>
                <a:lnTo>
                  <a:pt x="195" y="5895"/>
                </a:lnTo>
                <a:lnTo>
                  <a:pt x="73" y="5773"/>
                </a:lnTo>
                <a:lnTo>
                  <a:pt x="25" y="5675"/>
                </a:lnTo>
                <a:lnTo>
                  <a:pt x="0" y="5578"/>
                </a:lnTo>
                <a:lnTo>
                  <a:pt x="0" y="5505"/>
                </a:lnTo>
                <a:lnTo>
                  <a:pt x="49" y="5407"/>
                </a:lnTo>
                <a:lnTo>
                  <a:pt x="122" y="5359"/>
                </a:lnTo>
                <a:lnTo>
                  <a:pt x="244" y="5310"/>
                </a:lnTo>
                <a:lnTo>
                  <a:pt x="390" y="5286"/>
                </a:lnTo>
                <a:lnTo>
                  <a:pt x="4482" y="4872"/>
                </a:lnTo>
                <a:lnTo>
                  <a:pt x="4482" y="4872"/>
                </a:lnTo>
                <a:lnTo>
                  <a:pt x="4652" y="4847"/>
                </a:lnTo>
                <a:lnTo>
                  <a:pt x="4798" y="4774"/>
                </a:lnTo>
                <a:lnTo>
                  <a:pt x="4969" y="4701"/>
                </a:lnTo>
                <a:lnTo>
                  <a:pt x="5115" y="4604"/>
                </a:lnTo>
                <a:lnTo>
                  <a:pt x="5261" y="4482"/>
                </a:lnTo>
                <a:lnTo>
                  <a:pt x="5383" y="4360"/>
                </a:lnTo>
                <a:lnTo>
                  <a:pt x="5505" y="4214"/>
                </a:lnTo>
                <a:lnTo>
                  <a:pt x="5578" y="4092"/>
                </a:lnTo>
                <a:lnTo>
                  <a:pt x="7234" y="293"/>
                </a:lnTo>
                <a:close/>
              </a:path>
            </a:pathLst>
          </a:custGeom>
          <a:noFill/>
          <a:ln cap="rnd" cmpd="sng" w="19050">
            <a:solidFill>
              <a:srgbClr val="7DFFB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7" name="Google Shape;77;p13"/>
          <p:cNvSpPr/>
          <p:nvPr/>
        </p:nvSpPr>
        <p:spPr>
          <a:xfrm rot="2697461">
            <a:off x="3070537" y="2019141"/>
            <a:ext cx="397516" cy="379563"/>
          </a:xfrm>
          <a:custGeom>
            <a:rect b="b" l="l" r="r" t="t"/>
            <a:pathLst>
              <a:path extrusionOk="0" fill="none" h="14419" w="15101">
                <a:moveTo>
                  <a:pt x="7234" y="293"/>
                </a:moveTo>
                <a:lnTo>
                  <a:pt x="7234" y="293"/>
                </a:lnTo>
                <a:lnTo>
                  <a:pt x="7307" y="171"/>
                </a:lnTo>
                <a:lnTo>
                  <a:pt x="7380" y="74"/>
                </a:lnTo>
                <a:lnTo>
                  <a:pt x="7477" y="25"/>
                </a:lnTo>
                <a:lnTo>
                  <a:pt x="7550" y="1"/>
                </a:lnTo>
                <a:lnTo>
                  <a:pt x="7623" y="25"/>
                </a:lnTo>
                <a:lnTo>
                  <a:pt x="7721" y="74"/>
                </a:lnTo>
                <a:lnTo>
                  <a:pt x="7794" y="171"/>
                </a:lnTo>
                <a:lnTo>
                  <a:pt x="7867" y="293"/>
                </a:lnTo>
                <a:lnTo>
                  <a:pt x="9523" y="4092"/>
                </a:lnTo>
                <a:lnTo>
                  <a:pt x="9523" y="4092"/>
                </a:lnTo>
                <a:lnTo>
                  <a:pt x="9596" y="4214"/>
                </a:lnTo>
                <a:lnTo>
                  <a:pt x="9718" y="4360"/>
                </a:lnTo>
                <a:lnTo>
                  <a:pt x="9840" y="4482"/>
                </a:lnTo>
                <a:lnTo>
                  <a:pt x="9986" y="4604"/>
                </a:lnTo>
                <a:lnTo>
                  <a:pt x="10132" y="4701"/>
                </a:lnTo>
                <a:lnTo>
                  <a:pt x="10302" y="4774"/>
                </a:lnTo>
                <a:lnTo>
                  <a:pt x="10449" y="4847"/>
                </a:lnTo>
                <a:lnTo>
                  <a:pt x="10619" y="4872"/>
                </a:lnTo>
                <a:lnTo>
                  <a:pt x="14711" y="5286"/>
                </a:lnTo>
                <a:lnTo>
                  <a:pt x="14711" y="5286"/>
                </a:lnTo>
                <a:lnTo>
                  <a:pt x="14857" y="5310"/>
                </a:lnTo>
                <a:lnTo>
                  <a:pt x="14979" y="5359"/>
                </a:lnTo>
                <a:lnTo>
                  <a:pt x="15052" y="5407"/>
                </a:lnTo>
                <a:lnTo>
                  <a:pt x="15100" y="5505"/>
                </a:lnTo>
                <a:lnTo>
                  <a:pt x="15100" y="5578"/>
                </a:lnTo>
                <a:lnTo>
                  <a:pt x="15076" y="5675"/>
                </a:lnTo>
                <a:lnTo>
                  <a:pt x="15027" y="5773"/>
                </a:lnTo>
                <a:lnTo>
                  <a:pt x="14906" y="5895"/>
                </a:lnTo>
                <a:lnTo>
                  <a:pt x="11837" y="8622"/>
                </a:lnTo>
                <a:lnTo>
                  <a:pt x="11837" y="8622"/>
                </a:lnTo>
                <a:lnTo>
                  <a:pt x="11715" y="8744"/>
                </a:lnTo>
                <a:lnTo>
                  <a:pt x="11618" y="8890"/>
                </a:lnTo>
                <a:lnTo>
                  <a:pt x="11545" y="9061"/>
                </a:lnTo>
                <a:lnTo>
                  <a:pt x="11472" y="9231"/>
                </a:lnTo>
                <a:lnTo>
                  <a:pt x="11423" y="9402"/>
                </a:lnTo>
                <a:lnTo>
                  <a:pt x="11398" y="9572"/>
                </a:lnTo>
                <a:lnTo>
                  <a:pt x="11398" y="9743"/>
                </a:lnTo>
                <a:lnTo>
                  <a:pt x="11423" y="9913"/>
                </a:lnTo>
                <a:lnTo>
                  <a:pt x="12300" y="13956"/>
                </a:lnTo>
                <a:lnTo>
                  <a:pt x="12300" y="13956"/>
                </a:lnTo>
                <a:lnTo>
                  <a:pt x="12324" y="14102"/>
                </a:lnTo>
                <a:lnTo>
                  <a:pt x="12300" y="14200"/>
                </a:lnTo>
                <a:lnTo>
                  <a:pt x="12275" y="14297"/>
                </a:lnTo>
                <a:lnTo>
                  <a:pt x="12227" y="14370"/>
                </a:lnTo>
                <a:lnTo>
                  <a:pt x="12129" y="14394"/>
                </a:lnTo>
                <a:lnTo>
                  <a:pt x="12032" y="14419"/>
                </a:lnTo>
                <a:lnTo>
                  <a:pt x="11910" y="14370"/>
                </a:lnTo>
                <a:lnTo>
                  <a:pt x="11788" y="14321"/>
                </a:lnTo>
                <a:lnTo>
                  <a:pt x="8232" y="12227"/>
                </a:lnTo>
                <a:lnTo>
                  <a:pt x="8232" y="12227"/>
                </a:lnTo>
                <a:lnTo>
                  <a:pt x="8086" y="12154"/>
                </a:lnTo>
                <a:lnTo>
                  <a:pt x="7916" y="12105"/>
                </a:lnTo>
                <a:lnTo>
                  <a:pt x="7721" y="12081"/>
                </a:lnTo>
                <a:lnTo>
                  <a:pt x="7550" y="12081"/>
                </a:lnTo>
                <a:lnTo>
                  <a:pt x="7380" y="12081"/>
                </a:lnTo>
                <a:lnTo>
                  <a:pt x="7185" y="12105"/>
                </a:lnTo>
                <a:lnTo>
                  <a:pt x="7015" y="12154"/>
                </a:lnTo>
                <a:lnTo>
                  <a:pt x="6868" y="12227"/>
                </a:lnTo>
                <a:lnTo>
                  <a:pt x="3313" y="14321"/>
                </a:lnTo>
                <a:lnTo>
                  <a:pt x="3313" y="14321"/>
                </a:lnTo>
                <a:lnTo>
                  <a:pt x="3191" y="14370"/>
                </a:lnTo>
                <a:lnTo>
                  <a:pt x="3069" y="14419"/>
                </a:lnTo>
                <a:lnTo>
                  <a:pt x="2972" y="14394"/>
                </a:lnTo>
                <a:lnTo>
                  <a:pt x="2874" y="14370"/>
                </a:lnTo>
                <a:lnTo>
                  <a:pt x="2826" y="14297"/>
                </a:lnTo>
                <a:lnTo>
                  <a:pt x="2801" y="14200"/>
                </a:lnTo>
                <a:lnTo>
                  <a:pt x="2777" y="14102"/>
                </a:lnTo>
                <a:lnTo>
                  <a:pt x="2801" y="13956"/>
                </a:lnTo>
                <a:lnTo>
                  <a:pt x="3678" y="9913"/>
                </a:lnTo>
                <a:lnTo>
                  <a:pt x="3678" y="9913"/>
                </a:lnTo>
                <a:lnTo>
                  <a:pt x="3702" y="9743"/>
                </a:lnTo>
                <a:lnTo>
                  <a:pt x="3702" y="9572"/>
                </a:lnTo>
                <a:lnTo>
                  <a:pt x="3678" y="9402"/>
                </a:lnTo>
                <a:lnTo>
                  <a:pt x="3629" y="9231"/>
                </a:lnTo>
                <a:lnTo>
                  <a:pt x="3556" y="9061"/>
                </a:lnTo>
                <a:lnTo>
                  <a:pt x="3483" y="8890"/>
                </a:lnTo>
                <a:lnTo>
                  <a:pt x="3386" y="8744"/>
                </a:lnTo>
                <a:lnTo>
                  <a:pt x="3264" y="8622"/>
                </a:lnTo>
                <a:lnTo>
                  <a:pt x="195" y="5895"/>
                </a:lnTo>
                <a:lnTo>
                  <a:pt x="195" y="5895"/>
                </a:lnTo>
                <a:lnTo>
                  <a:pt x="73" y="5773"/>
                </a:lnTo>
                <a:lnTo>
                  <a:pt x="25" y="5675"/>
                </a:lnTo>
                <a:lnTo>
                  <a:pt x="0" y="5578"/>
                </a:lnTo>
                <a:lnTo>
                  <a:pt x="0" y="5505"/>
                </a:lnTo>
                <a:lnTo>
                  <a:pt x="49" y="5407"/>
                </a:lnTo>
                <a:lnTo>
                  <a:pt x="122" y="5359"/>
                </a:lnTo>
                <a:lnTo>
                  <a:pt x="244" y="5310"/>
                </a:lnTo>
                <a:lnTo>
                  <a:pt x="390" y="5286"/>
                </a:lnTo>
                <a:lnTo>
                  <a:pt x="4482" y="4872"/>
                </a:lnTo>
                <a:lnTo>
                  <a:pt x="4482" y="4872"/>
                </a:lnTo>
                <a:lnTo>
                  <a:pt x="4652" y="4847"/>
                </a:lnTo>
                <a:lnTo>
                  <a:pt x="4798" y="4774"/>
                </a:lnTo>
                <a:lnTo>
                  <a:pt x="4969" y="4701"/>
                </a:lnTo>
                <a:lnTo>
                  <a:pt x="5115" y="4604"/>
                </a:lnTo>
                <a:lnTo>
                  <a:pt x="5261" y="4482"/>
                </a:lnTo>
                <a:lnTo>
                  <a:pt x="5383" y="4360"/>
                </a:lnTo>
                <a:lnTo>
                  <a:pt x="5505" y="4214"/>
                </a:lnTo>
                <a:lnTo>
                  <a:pt x="5578" y="4092"/>
                </a:lnTo>
                <a:lnTo>
                  <a:pt x="7234" y="293"/>
                </a:lnTo>
                <a:close/>
              </a:path>
            </a:pathLst>
          </a:custGeom>
          <a:noFill/>
          <a:ln cap="rnd" cmpd="sng" w="19050">
            <a:solidFill>
              <a:srgbClr val="7DFFB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8" name="Google Shape;78;p13"/>
          <p:cNvSpPr/>
          <p:nvPr/>
        </p:nvSpPr>
        <p:spPr>
          <a:xfrm>
            <a:off x="3385024" y="1802439"/>
            <a:ext cx="159240" cy="152120"/>
          </a:xfrm>
          <a:custGeom>
            <a:rect b="b" l="l" r="r" t="t"/>
            <a:pathLst>
              <a:path extrusionOk="0" fill="none" h="14419" w="15101">
                <a:moveTo>
                  <a:pt x="7234" y="293"/>
                </a:moveTo>
                <a:lnTo>
                  <a:pt x="7234" y="293"/>
                </a:lnTo>
                <a:lnTo>
                  <a:pt x="7307" y="171"/>
                </a:lnTo>
                <a:lnTo>
                  <a:pt x="7380" y="74"/>
                </a:lnTo>
                <a:lnTo>
                  <a:pt x="7477" y="25"/>
                </a:lnTo>
                <a:lnTo>
                  <a:pt x="7550" y="1"/>
                </a:lnTo>
                <a:lnTo>
                  <a:pt x="7623" y="25"/>
                </a:lnTo>
                <a:lnTo>
                  <a:pt x="7721" y="74"/>
                </a:lnTo>
                <a:lnTo>
                  <a:pt x="7794" y="171"/>
                </a:lnTo>
                <a:lnTo>
                  <a:pt x="7867" y="293"/>
                </a:lnTo>
                <a:lnTo>
                  <a:pt x="9523" y="4092"/>
                </a:lnTo>
                <a:lnTo>
                  <a:pt x="9523" y="4092"/>
                </a:lnTo>
                <a:lnTo>
                  <a:pt x="9596" y="4214"/>
                </a:lnTo>
                <a:lnTo>
                  <a:pt x="9718" y="4360"/>
                </a:lnTo>
                <a:lnTo>
                  <a:pt x="9840" y="4482"/>
                </a:lnTo>
                <a:lnTo>
                  <a:pt x="9986" y="4604"/>
                </a:lnTo>
                <a:lnTo>
                  <a:pt x="10132" y="4701"/>
                </a:lnTo>
                <a:lnTo>
                  <a:pt x="10302" y="4774"/>
                </a:lnTo>
                <a:lnTo>
                  <a:pt x="10449" y="4847"/>
                </a:lnTo>
                <a:lnTo>
                  <a:pt x="10619" y="4872"/>
                </a:lnTo>
                <a:lnTo>
                  <a:pt x="14711" y="5286"/>
                </a:lnTo>
                <a:lnTo>
                  <a:pt x="14711" y="5286"/>
                </a:lnTo>
                <a:lnTo>
                  <a:pt x="14857" y="5310"/>
                </a:lnTo>
                <a:lnTo>
                  <a:pt x="14979" y="5359"/>
                </a:lnTo>
                <a:lnTo>
                  <a:pt x="15052" y="5407"/>
                </a:lnTo>
                <a:lnTo>
                  <a:pt x="15100" y="5505"/>
                </a:lnTo>
                <a:lnTo>
                  <a:pt x="15100" y="5578"/>
                </a:lnTo>
                <a:lnTo>
                  <a:pt x="15076" y="5675"/>
                </a:lnTo>
                <a:lnTo>
                  <a:pt x="15027" y="5773"/>
                </a:lnTo>
                <a:lnTo>
                  <a:pt x="14906" y="5895"/>
                </a:lnTo>
                <a:lnTo>
                  <a:pt x="11837" y="8622"/>
                </a:lnTo>
                <a:lnTo>
                  <a:pt x="11837" y="8622"/>
                </a:lnTo>
                <a:lnTo>
                  <a:pt x="11715" y="8744"/>
                </a:lnTo>
                <a:lnTo>
                  <a:pt x="11618" y="8890"/>
                </a:lnTo>
                <a:lnTo>
                  <a:pt x="11545" y="9061"/>
                </a:lnTo>
                <a:lnTo>
                  <a:pt x="11472" y="9231"/>
                </a:lnTo>
                <a:lnTo>
                  <a:pt x="11423" y="9402"/>
                </a:lnTo>
                <a:lnTo>
                  <a:pt x="11398" y="9572"/>
                </a:lnTo>
                <a:lnTo>
                  <a:pt x="11398" y="9743"/>
                </a:lnTo>
                <a:lnTo>
                  <a:pt x="11423" y="9913"/>
                </a:lnTo>
                <a:lnTo>
                  <a:pt x="12300" y="13956"/>
                </a:lnTo>
                <a:lnTo>
                  <a:pt x="12300" y="13956"/>
                </a:lnTo>
                <a:lnTo>
                  <a:pt x="12324" y="14102"/>
                </a:lnTo>
                <a:lnTo>
                  <a:pt x="12300" y="14200"/>
                </a:lnTo>
                <a:lnTo>
                  <a:pt x="12275" y="14297"/>
                </a:lnTo>
                <a:lnTo>
                  <a:pt x="12227" y="14370"/>
                </a:lnTo>
                <a:lnTo>
                  <a:pt x="12129" y="14394"/>
                </a:lnTo>
                <a:lnTo>
                  <a:pt x="12032" y="14419"/>
                </a:lnTo>
                <a:lnTo>
                  <a:pt x="11910" y="14370"/>
                </a:lnTo>
                <a:lnTo>
                  <a:pt x="11788" y="14321"/>
                </a:lnTo>
                <a:lnTo>
                  <a:pt x="8232" y="12227"/>
                </a:lnTo>
                <a:lnTo>
                  <a:pt x="8232" y="12227"/>
                </a:lnTo>
                <a:lnTo>
                  <a:pt x="8086" y="12154"/>
                </a:lnTo>
                <a:lnTo>
                  <a:pt x="7916" y="12105"/>
                </a:lnTo>
                <a:lnTo>
                  <a:pt x="7721" y="12081"/>
                </a:lnTo>
                <a:lnTo>
                  <a:pt x="7550" y="12081"/>
                </a:lnTo>
                <a:lnTo>
                  <a:pt x="7380" y="12081"/>
                </a:lnTo>
                <a:lnTo>
                  <a:pt x="7185" y="12105"/>
                </a:lnTo>
                <a:lnTo>
                  <a:pt x="7015" y="12154"/>
                </a:lnTo>
                <a:lnTo>
                  <a:pt x="6868" y="12227"/>
                </a:lnTo>
                <a:lnTo>
                  <a:pt x="3313" y="14321"/>
                </a:lnTo>
                <a:lnTo>
                  <a:pt x="3313" y="14321"/>
                </a:lnTo>
                <a:lnTo>
                  <a:pt x="3191" y="14370"/>
                </a:lnTo>
                <a:lnTo>
                  <a:pt x="3069" y="14419"/>
                </a:lnTo>
                <a:lnTo>
                  <a:pt x="2972" y="14394"/>
                </a:lnTo>
                <a:lnTo>
                  <a:pt x="2874" y="14370"/>
                </a:lnTo>
                <a:lnTo>
                  <a:pt x="2826" y="14297"/>
                </a:lnTo>
                <a:lnTo>
                  <a:pt x="2801" y="14200"/>
                </a:lnTo>
                <a:lnTo>
                  <a:pt x="2777" y="14102"/>
                </a:lnTo>
                <a:lnTo>
                  <a:pt x="2801" y="13956"/>
                </a:lnTo>
                <a:lnTo>
                  <a:pt x="3678" y="9913"/>
                </a:lnTo>
                <a:lnTo>
                  <a:pt x="3678" y="9913"/>
                </a:lnTo>
                <a:lnTo>
                  <a:pt x="3702" y="9743"/>
                </a:lnTo>
                <a:lnTo>
                  <a:pt x="3702" y="9572"/>
                </a:lnTo>
                <a:lnTo>
                  <a:pt x="3678" y="9402"/>
                </a:lnTo>
                <a:lnTo>
                  <a:pt x="3629" y="9231"/>
                </a:lnTo>
                <a:lnTo>
                  <a:pt x="3556" y="9061"/>
                </a:lnTo>
                <a:lnTo>
                  <a:pt x="3483" y="8890"/>
                </a:lnTo>
                <a:lnTo>
                  <a:pt x="3386" y="8744"/>
                </a:lnTo>
                <a:lnTo>
                  <a:pt x="3264" y="8622"/>
                </a:lnTo>
                <a:lnTo>
                  <a:pt x="195" y="5895"/>
                </a:lnTo>
                <a:lnTo>
                  <a:pt x="195" y="5895"/>
                </a:lnTo>
                <a:lnTo>
                  <a:pt x="73" y="5773"/>
                </a:lnTo>
                <a:lnTo>
                  <a:pt x="25" y="5675"/>
                </a:lnTo>
                <a:lnTo>
                  <a:pt x="0" y="5578"/>
                </a:lnTo>
                <a:lnTo>
                  <a:pt x="0" y="5505"/>
                </a:lnTo>
                <a:lnTo>
                  <a:pt x="49" y="5407"/>
                </a:lnTo>
                <a:lnTo>
                  <a:pt x="122" y="5359"/>
                </a:lnTo>
                <a:lnTo>
                  <a:pt x="244" y="5310"/>
                </a:lnTo>
                <a:lnTo>
                  <a:pt x="390" y="5286"/>
                </a:lnTo>
                <a:lnTo>
                  <a:pt x="4482" y="4872"/>
                </a:lnTo>
                <a:lnTo>
                  <a:pt x="4482" y="4872"/>
                </a:lnTo>
                <a:lnTo>
                  <a:pt x="4652" y="4847"/>
                </a:lnTo>
                <a:lnTo>
                  <a:pt x="4798" y="4774"/>
                </a:lnTo>
                <a:lnTo>
                  <a:pt x="4969" y="4701"/>
                </a:lnTo>
                <a:lnTo>
                  <a:pt x="5115" y="4604"/>
                </a:lnTo>
                <a:lnTo>
                  <a:pt x="5261" y="4482"/>
                </a:lnTo>
                <a:lnTo>
                  <a:pt x="5383" y="4360"/>
                </a:lnTo>
                <a:lnTo>
                  <a:pt x="5505" y="4214"/>
                </a:lnTo>
                <a:lnTo>
                  <a:pt x="5578" y="4092"/>
                </a:lnTo>
                <a:lnTo>
                  <a:pt x="7234" y="293"/>
                </a:lnTo>
                <a:close/>
              </a:path>
            </a:pathLst>
          </a:custGeom>
          <a:noFill/>
          <a:ln cap="rnd" cmpd="sng" w="19050">
            <a:solidFill>
              <a:srgbClr val="7DFFB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9" name="Google Shape;79;p13"/>
          <p:cNvSpPr/>
          <p:nvPr/>
        </p:nvSpPr>
        <p:spPr>
          <a:xfrm rot="1280389">
            <a:off x="1163299" y="1493211"/>
            <a:ext cx="159248" cy="152102"/>
          </a:xfrm>
          <a:custGeom>
            <a:rect b="b" l="l" r="r" t="t"/>
            <a:pathLst>
              <a:path extrusionOk="0" fill="none" h="14419" w="15101">
                <a:moveTo>
                  <a:pt x="7234" y="293"/>
                </a:moveTo>
                <a:lnTo>
                  <a:pt x="7234" y="293"/>
                </a:lnTo>
                <a:lnTo>
                  <a:pt x="7307" y="171"/>
                </a:lnTo>
                <a:lnTo>
                  <a:pt x="7380" y="74"/>
                </a:lnTo>
                <a:lnTo>
                  <a:pt x="7477" y="25"/>
                </a:lnTo>
                <a:lnTo>
                  <a:pt x="7550" y="1"/>
                </a:lnTo>
                <a:lnTo>
                  <a:pt x="7623" y="25"/>
                </a:lnTo>
                <a:lnTo>
                  <a:pt x="7721" y="74"/>
                </a:lnTo>
                <a:lnTo>
                  <a:pt x="7794" y="171"/>
                </a:lnTo>
                <a:lnTo>
                  <a:pt x="7867" y="293"/>
                </a:lnTo>
                <a:lnTo>
                  <a:pt x="9523" y="4092"/>
                </a:lnTo>
                <a:lnTo>
                  <a:pt x="9523" y="4092"/>
                </a:lnTo>
                <a:lnTo>
                  <a:pt x="9596" y="4214"/>
                </a:lnTo>
                <a:lnTo>
                  <a:pt x="9718" y="4360"/>
                </a:lnTo>
                <a:lnTo>
                  <a:pt x="9840" y="4482"/>
                </a:lnTo>
                <a:lnTo>
                  <a:pt x="9986" y="4604"/>
                </a:lnTo>
                <a:lnTo>
                  <a:pt x="10132" y="4701"/>
                </a:lnTo>
                <a:lnTo>
                  <a:pt x="10302" y="4774"/>
                </a:lnTo>
                <a:lnTo>
                  <a:pt x="10449" y="4847"/>
                </a:lnTo>
                <a:lnTo>
                  <a:pt x="10619" y="4872"/>
                </a:lnTo>
                <a:lnTo>
                  <a:pt x="14711" y="5286"/>
                </a:lnTo>
                <a:lnTo>
                  <a:pt x="14711" y="5286"/>
                </a:lnTo>
                <a:lnTo>
                  <a:pt x="14857" y="5310"/>
                </a:lnTo>
                <a:lnTo>
                  <a:pt x="14979" y="5359"/>
                </a:lnTo>
                <a:lnTo>
                  <a:pt x="15052" y="5407"/>
                </a:lnTo>
                <a:lnTo>
                  <a:pt x="15100" y="5505"/>
                </a:lnTo>
                <a:lnTo>
                  <a:pt x="15100" y="5578"/>
                </a:lnTo>
                <a:lnTo>
                  <a:pt x="15076" y="5675"/>
                </a:lnTo>
                <a:lnTo>
                  <a:pt x="15027" y="5773"/>
                </a:lnTo>
                <a:lnTo>
                  <a:pt x="14906" y="5895"/>
                </a:lnTo>
                <a:lnTo>
                  <a:pt x="11837" y="8622"/>
                </a:lnTo>
                <a:lnTo>
                  <a:pt x="11837" y="8622"/>
                </a:lnTo>
                <a:lnTo>
                  <a:pt x="11715" y="8744"/>
                </a:lnTo>
                <a:lnTo>
                  <a:pt x="11618" y="8890"/>
                </a:lnTo>
                <a:lnTo>
                  <a:pt x="11545" y="9061"/>
                </a:lnTo>
                <a:lnTo>
                  <a:pt x="11472" y="9231"/>
                </a:lnTo>
                <a:lnTo>
                  <a:pt x="11423" y="9402"/>
                </a:lnTo>
                <a:lnTo>
                  <a:pt x="11398" y="9572"/>
                </a:lnTo>
                <a:lnTo>
                  <a:pt x="11398" y="9743"/>
                </a:lnTo>
                <a:lnTo>
                  <a:pt x="11423" y="9913"/>
                </a:lnTo>
                <a:lnTo>
                  <a:pt x="12300" y="13956"/>
                </a:lnTo>
                <a:lnTo>
                  <a:pt x="12300" y="13956"/>
                </a:lnTo>
                <a:lnTo>
                  <a:pt x="12324" y="14102"/>
                </a:lnTo>
                <a:lnTo>
                  <a:pt x="12300" y="14200"/>
                </a:lnTo>
                <a:lnTo>
                  <a:pt x="12275" y="14297"/>
                </a:lnTo>
                <a:lnTo>
                  <a:pt x="12227" y="14370"/>
                </a:lnTo>
                <a:lnTo>
                  <a:pt x="12129" y="14394"/>
                </a:lnTo>
                <a:lnTo>
                  <a:pt x="12032" y="14419"/>
                </a:lnTo>
                <a:lnTo>
                  <a:pt x="11910" y="14370"/>
                </a:lnTo>
                <a:lnTo>
                  <a:pt x="11788" y="14321"/>
                </a:lnTo>
                <a:lnTo>
                  <a:pt x="8232" y="12227"/>
                </a:lnTo>
                <a:lnTo>
                  <a:pt x="8232" y="12227"/>
                </a:lnTo>
                <a:lnTo>
                  <a:pt x="8086" y="12154"/>
                </a:lnTo>
                <a:lnTo>
                  <a:pt x="7916" y="12105"/>
                </a:lnTo>
                <a:lnTo>
                  <a:pt x="7721" y="12081"/>
                </a:lnTo>
                <a:lnTo>
                  <a:pt x="7550" y="12081"/>
                </a:lnTo>
                <a:lnTo>
                  <a:pt x="7380" y="12081"/>
                </a:lnTo>
                <a:lnTo>
                  <a:pt x="7185" y="12105"/>
                </a:lnTo>
                <a:lnTo>
                  <a:pt x="7015" y="12154"/>
                </a:lnTo>
                <a:lnTo>
                  <a:pt x="6868" y="12227"/>
                </a:lnTo>
                <a:lnTo>
                  <a:pt x="3313" y="14321"/>
                </a:lnTo>
                <a:lnTo>
                  <a:pt x="3313" y="14321"/>
                </a:lnTo>
                <a:lnTo>
                  <a:pt x="3191" y="14370"/>
                </a:lnTo>
                <a:lnTo>
                  <a:pt x="3069" y="14419"/>
                </a:lnTo>
                <a:lnTo>
                  <a:pt x="2972" y="14394"/>
                </a:lnTo>
                <a:lnTo>
                  <a:pt x="2874" y="14370"/>
                </a:lnTo>
                <a:lnTo>
                  <a:pt x="2826" y="14297"/>
                </a:lnTo>
                <a:lnTo>
                  <a:pt x="2801" y="14200"/>
                </a:lnTo>
                <a:lnTo>
                  <a:pt x="2777" y="14102"/>
                </a:lnTo>
                <a:lnTo>
                  <a:pt x="2801" y="13956"/>
                </a:lnTo>
                <a:lnTo>
                  <a:pt x="3678" y="9913"/>
                </a:lnTo>
                <a:lnTo>
                  <a:pt x="3678" y="9913"/>
                </a:lnTo>
                <a:lnTo>
                  <a:pt x="3702" y="9743"/>
                </a:lnTo>
                <a:lnTo>
                  <a:pt x="3702" y="9572"/>
                </a:lnTo>
                <a:lnTo>
                  <a:pt x="3678" y="9402"/>
                </a:lnTo>
                <a:lnTo>
                  <a:pt x="3629" y="9231"/>
                </a:lnTo>
                <a:lnTo>
                  <a:pt x="3556" y="9061"/>
                </a:lnTo>
                <a:lnTo>
                  <a:pt x="3483" y="8890"/>
                </a:lnTo>
                <a:lnTo>
                  <a:pt x="3386" y="8744"/>
                </a:lnTo>
                <a:lnTo>
                  <a:pt x="3264" y="8622"/>
                </a:lnTo>
                <a:lnTo>
                  <a:pt x="195" y="5895"/>
                </a:lnTo>
                <a:lnTo>
                  <a:pt x="195" y="5895"/>
                </a:lnTo>
                <a:lnTo>
                  <a:pt x="73" y="5773"/>
                </a:lnTo>
                <a:lnTo>
                  <a:pt x="25" y="5675"/>
                </a:lnTo>
                <a:lnTo>
                  <a:pt x="0" y="5578"/>
                </a:lnTo>
                <a:lnTo>
                  <a:pt x="0" y="5505"/>
                </a:lnTo>
                <a:lnTo>
                  <a:pt x="49" y="5407"/>
                </a:lnTo>
                <a:lnTo>
                  <a:pt x="122" y="5359"/>
                </a:lnTo>
                <a:lnTo>
                  <a:pt x="244" y="5310"/>
                </a:lnTo>
                <a:lnTo>
                  <a:pt x="390" y="5286"/>
                </a:lnTo>
                <a:lnTo>
                  <a:pt x="4482" y="4872"/>
                </a:lnTo>
                <a:lnTo>
                  <a:pt x="4482" y="4872"/>
                </a:lnTo>
                <a:lnTo>
                  <a:pt x="4652" y="4847"/>
                </a:lnTo>
                <a:lnTo>
                  <a:pt x="4798" y="4774"/>
                </a:lnTo>
                <a:lnTo>
                  <a:pt x="4969" y="4701"/>
                </a:lnTo>
                <a:lnTo>
                  <a:pt x="5115" y="4604"/>
                </a:lnTo>
                <a:lnTo>
                  <a:pt x="5261" y="4482"/>
                </a:lnTo>
                <a:lnTo>
                  <a:pt x="5383" y="4360"/>
                </a:lnTo>
                <a:lnTo>
                  <a:pt x="5505" y="4214"/>
                </a:lnTo>
                <a:lnTo>
                  <a:pt x="5578" y="4092"/>
                </a:lnTo>
                <a:lnTo>
                  <a:pt x="7234" y="293"/>
                </a:lnTo>
                <a:close/>
              </a:path>
            </a:pathLst>
          </a:custGeom>
          <a:noFill/>
          <a:ln cap="rnd" cmpd="sng" w="19050">
            <a:solidFill>
              <a:srgbClr val="7DFFB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0" name="Google Shape;80;p13"/>
          <p:cNvSpPr txBox="1"/>
          <p:nvPr>
            <p:ph idx="12" type="sldNum"/>
          </p:nvPr>
        </p:nvSpPr>
        <p:spPr>
          <a:xfrm>
            <a:off x="8480584" y="4749851"/>
            <a:ext cx="548700" cy="3936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4"/>
          <p:cNvSpPr txBox="1"/>
          <p:nvPr>
            <p:ph type="ctrTitle"/>
          </p:nvPr>
        </p:nvSpPr>
        <p:spPr>
          <a:xfrm>
            <a:off x="738400" y="468400"/>
            <a:ext cx="5796900" cy="1159800"/>
          </a:xfrm>
          <a:prstGeom prst="rect">
            <a:avLst/>
          </a:prstGeom>
        </p:spPr>
        <p:txBody>
          <a:bodyPr anchorCtr="0" anchor="b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1</a:t>
            </a:r>
            <a:r>
              <a:rPr lang="en"/>
              <a:t>.</a:t>
            </a:r>
            <a:endParaRPr/>
          </a:p>
        </p:txBody>
      </p:sp>
      <p:pic>
        <p:nvPicPr>
          <p:cNvPr id="86" name="Google Shape;86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745350" y="964725"/>
            <a:ext cx="6491975" cy="34580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15"/>
          <p:cNvSpPr txBox="1"/>
          <p:nvPr>
            <p:ph type="title"/>
          </p:nvPr>
        </p:nvSpPr>
        <p:spPr>
          <a:xfrm>
            <a:off x="457200" y="434575"/>
            <a:ext cx="6025500" cy="857400"/>
          </a:xfrm>
          <a:prstGeom prst="rect">
            <a:avLst/>
          </a:prstGeom>
        </p:spPr>
        <p:txBody>
          <a:bodyPr anchorCtr="0" anchor="b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Main Features</a:t>
            </a:r>
            <a:endParaRPr/>
          </a:p>
        </p:txBody>
      </p:sp>
      <p:sp>
        <p:nvSpPr>
          <p:cNvPr id="92" name="Google Shape;92;p15"/>
          <p:cNvSpPr txBox="1"/>
          <p:nvPr>
            <p:ph idx="1" type="body"/>
          </p:nvPr>
        </p:nvSpPr>
        <p:spPr>
          <a:xfrm>
            <a:off x="457200" y="1428748"/>
            <a:ext cx="6025500" cy="31488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-381000" lvl="0" marL="457200" rtl="0" algn="l">
              <a:spcBef>
                <a:spcPts val="600"/>
              </a:spcBef>
              <a:spcAft>
                <a:spcPts val="0"/>
              </a:spcAft>
              <a:buSzPts val="2400"/>
              <a:buChar char="▰"/>
            </a:pPr>
            <a:r>
              <a:rPr lang="en"/>
              <a:t>Rows = 14670</a:t>
            </a:r>
            <a:endParaRPr/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SzPts val="2400"/>
              <a:buChar char="▰"/>
            </a:pPr>
            <a:r>
              <a:rPr lang="en"/>
              <a:t>Three dimension:</a:t>
            </a:r>
            <a:endParaRPr/>
          </a:p>
          <a:p>
            <a:pPr indent="-381000" lvl="1" marL="914400" rtl="0" algn="l">
              <a:spcBef>
                <a:spcPts val="0"/>
              </a:spcBef>
              <a:spcAft>
                <a:spcPts val="0"/>
              </a:spcAft>
              <a:buSzPts val="2400"/>
              <a:buChar char="○"/>
            </a:pPr>
            <a:r>
              <a:rPr lang="en"/>
              <a:t>ItemNumber (transformed)</a:t>
            </a:r>
            <a:endParaRPr/>
          </a:p>
          <a:p>
            <a:pPr indent="-381000" lvl="1" marL="914400" rtl="0" algn="l">
              <a:spcBef>
                <a:spcPts val="0"/>
              </a:spcBef>
              <a:spcAft>
                <a:spcPts val="0"/>
              </a:spcAft>
              <a:buSzPts val="2400"/>
              <a:buChar char="○"/>
            </a:pPr>
            <a:r>
              <a:rPr lang="en"/>
              <a:t>Time (10 AM-8 PM)</a:t>
            </a:r>
            <a:endParaRPr/>
          </a:p>
          <a:p>
            <a:pPr indent="-381000" lvl="1" marL="914400" rtl="0" algn="l">
              <a:spcBef>
                <a:spcPts val="0"/>
              </a:spcBef>
              <a:spcAft>
                <a:spcPts val="0"/>
              </a:spcAft>
              <a:buSzPts val="2400"/>
              <a:buChar char="○"/>
            </a:pPr>
            <a:r>
              <a:rPr lang="en"/>
              <a:t>Date (2006-2022)</a:t>
            </a:r>
            <a:endParaRPr/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SzPts val="2400"/>
              <a:buChar char="▰"/>
            </a:pPr>
            <a:r>
              <a:rPr lang="en"/>
              <a:t>Count: the  number of record</a:t>
            </a:r>
            <a:endParaRPr/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SzPts val="2400"/>
              <a:buChar char="▰"/>
            </a:pPr>
            <a:r>
              <a:rPr lang="en"/>
              <a:t>Category:  </a:t>
            </a:r>
            <a:endParaRPr/>
          </a:p>
          <a:p>
            <a:pPr indent="-381000" lvl="1" marL="914400" rtl="0" algn="l">
              <a:spcBef>
                <a:spcPts val="0"/>
              </a:spcBef>
              <a:spcAft>
                <a:spcPts val="0"/>
              </a:spcAft>
              <a:buSzPts val="2400"/>
              <a:buChar char="○"/>
            </a:pPr>
            <a:r>
              <a:rPr lang="en"/>
              <a:t>1-social media</a:t>
            </a:r>
            <a:endParaRPr/>
          </a:p>
          <a:p>
            <a:pPr indent="-381000" lvl="1" marL="914400" rtl="0" algn="l">
              <a:spcBef>
                <a:spcPts val="0"/>
              </a:spcBef>
              <a:spcAft>
                <a:spcPts val="0"/>
              </a:spcAft>
              <a:buSzPts val="2400"/>
              <a:buChar char="○"/>
            </a:pPr>
            <a:r>
              <a:rPr lang="en"/>
              <a:t>2-AI</a:t>
            </a:r>
            <a:endParaRPr/>
          </a:p>
        </p:txBody>
      </p:sp>
      <p:sp>
        <p:nvSpPr>
          <p:cNvPr id="93" name="Google Shape;93;p15"/>
          <p:cNvSpPr txBox="1"/>
          <p:nvPr>
            <p:ph idx="12" type="sldNum"/>
          </p:nvPr>
        </p:nvSpPr>
        <p:spPr>
          <a:xfrm>
            <a:off x="8480584" y="4749851"/>
            <a:ext cx="548700" cy="3936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pic>
        <p:nvPicPr>
          <p:cNvPr id="94" name="Google Shape;94;p15"/>
          <p:cNvPicPr preferRelativeResize="0"/>
          <p:nvPr/>
        </p:nvPicPr>
        <p:blipFill rotWithShape="1">
          <a:blip r:embed="rId3">
            <a:alphaModFix/>
          </a:blip>
          <a:srcRect b="0" l="0" r="22612" t="0"/>
          <a:stretch/>
        </p:blipFill>
        <p:spPr>
          <a:xfrm>
            <a:off x="4905674" y="1496875"/>
            <a:ext cx="3895175" cy="29809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6"/>
          <p:cNvSpPr txBox="1"/>
          <p:nvPr>
            <p:ph idx="1" type="body"/>
          </p:nvPr>
        </p:nvSpPr>
        <p:spPr>
          <a:xfrm>
            <a:off x="457200" y="1428750"/>
            <a:ext cx="7518000" cy="3153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 sz="1500"/>
              <a:t> float timeAxis = map(timeParser(books.get(i).time), 600, 1200, -50, 50);</a:t>
            </a:r>
            <a:endParaRPr b="1" sz="1500"/>
          </a:p>
          <a:p>
            <a:pPr indent="0" lvl="0" marL="0" rtl="0" algn="l">
              <a:spcBef>
                <a:spcPts val="600"/>
              </a:spcBef>
              <a:spcAft>
                <a:spcPts val="0"/>
              </a:spcAft>
              <a:buNone/>
            </a:pPr>
            <a:r>
              <a:rPr b="1" lang="en" sz="1500"/>
              <a:t> float itemAxis = map(books.get(i).itemNum, 0, 1.01, -50, 50);</a:t>
            </a:r>
            <a:endParaRPr b="1" sz="1500"/>
          </a:p>
          <a:p>
            <a:pPr indent="0" lvl="0" marL="0" rtl="0" algn="l">
              <a:spcBef>
                <a:spcPts val="600"/>
              </a:spcBef>
              <a:spcAft>
                <a:spcPts val="0"/>
              </a:spcAft>
              <a:buNone/>
            </a:pPr>
            <a:r>
              <a:t/>
            </a:r>
            <a:endParaRPr b="1"/>
          </a:p>
          <a:p>
            <a:pPr indent="0" lvl="0" marL="0" rtl="0" algn="l">
              <a:spcBef>
                <a:spcPts val="600"/>
              </a:spcBef>
              <a:spcAft>
                <a:spcPts val="0"/>
              </a:spcAft>
              <a:buNone/>
            </a:pPr>
            <a:r>
              <a:rPr b="1" lang="en"/>
              <a:t>Outliners in the time </a:t>
            </a:r>
            <a:r>
              <a:rPr b="1" lang="en"/>
              <a:t>dimension</a:t>
            </a:r>
            <a:r>
              <a:rPr b="1" lang="en"/>
              <a:t> don’t get adjusted  (out of the box)</a:t>
            </a:r>
            <a:endParaRPr b="1"/>
          </a:p>
          <a:p>
            <a:pPr indent="0" lvl="0" marL="0" rtl="0" algn="l">
              <a:spcBef>
                <a:spcPts val="600"/>
              </a:spcBef>
              <a:spcAft>
                <a:spcPts val="0"/>
              </a:spcAft>
              <a:buNone/>
            </a:pPr>
            <a:r>
              <a:rPr b="1" lang="en"/>
              <a:t>ItemNumber = original/8,000,000 [86851, 8018820]</a:t>
            </a:r>
            <a:endParaRPr b="1"/>
          </a:p>
          <a:p>
            <a:pPr indent="0" lvl="0" marL="0" rtl="0" algn="l">
              <a:spcBef>
                <a:spcPts val="600"/>
              </a:spcBef>
              <a:spcAft>
                <a:spcPts val="0"/>
              </a:spcAft>
              <a:buNone/>
            </a:pPr>
            <a:r>
              <a:rPr b="1" lang="en"/>
              <a:t>*One item can be borrowed multiple times </a:t>
            </a:r>
            <a:endParaRPr b="1"/>
          </a:p>
          <a:p>
            <a:pPr indent="0" lvl="0" marL="0" rtl="0" algn="l">
              <a:spcBef>
                <a:spcPts val="600"/>
              </a:spcBef>
              <a:spcAft>
                <a:spcPts val="0"/>
              </a:spcAft>
              <a:buNone/>
            </a:pPr>
            <a:r>
              <a:t/>
            </a:r>
            <a:endParaRPr b="1"/>
          </a:p>
          <a:p>
            <a:pPr indent="0" lvl="0" marL="0" rtl="0" algn="l">
              <a:spcBef>
                <a:spcPts val="600"/>
              </a:spcBef>
              <a:spcAft>
                <a:spcPts val="0"/>
              </a:spcAft>
              <a:buNone/>
            </a:pPr>
            <a:r>
              <a:rPr lang="en"/>
              <a:t>Better visualization effect (color, shape, newfunction):</a:t>
            </a:r>
            <a:endParaRPr/>
          </a:p>
          <a:p>
            <a:pPr indent="0" lvl="0" marL="0" rtl="0" algn="l">
              <a:spcBef>
                <a:spcPts val="600"/>
              </a:spcBef>
              <a:spcAft>
                <a:spcPts val="0"/>
              </a:spcAft>
              <a:buNone/>
            </a:pPr>
            <a:r>
              <a:rPr lang="en"/>
              <a:t>show title when the mouse get close</a:t>
            </a:r>
            <a:endParaRPr/>
          </a:p>
        </p:txBody>
      </p:sp>
      <p:sp>
        <p:nvSpPr>
          <p:cNvPr id="100" name="Google Shape;100;p16"/>
          <p:cNvSpPr txBox="1"/>
          <p:nvPr>
            <p:ph type="title"/>
          </p:nvPr>
        </p:nvSpPr>
        <p:spPr>
          <a:xfrm>
            <a:off x="457200" y="434575"/>
            <a:ext cx="6025500" cy="857400"/>
          </a:xfrm>
          <a:prstGeom prst="rect">
            <a:avLst/>
          </a:prstGeom>
        </p:spPr>
        <p:txBody>
          <a:bodyPr anchorCtr="0" anchor="b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/>
              <a:t>Problems &amp; Potential Improvement</a:t>
            </a:r>
            <a:endParaRPr sz="2800"/>
          </a:p>
        </p:txBody>
      </p:sp>
      <p:sp>
        <p:nvSpPr>
          <p:cNvPr id="101" name="Google Shape;101;p16"/>
          <p:cNvSpPr txBox="1"/>
          <p:nvPr>
            <p:ph idx="12" type="sldNum"/>
          </p:nvPr>
        </p:nvSpPr>
        <p:spPr>
          <a:xfrm>
            <a:off x="8480584" y="4749851"/>
            <a:ext cx="548700" cy="3936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7"/>
          <p:cNvSpPr txBox="1"/>
          <p:nvPr>
            <p:ph idx="12" type="sldNum"/>
          </p:nvPr>
        </p:nvSpPr>
        <p:spPr>
          <a:xfrm>
            <a:off x="8480584" y="4749851"/>
            <a:ext cx="548700" cy="3936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pic>
        <p:nvPicPr>
          <p:cNvPr id="107" name="Google Shape;107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677550" y="504575"/>
            <a:ext cx="5939850" cy="41343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18"/>
          <p:cNvSpPr txBox="1"/>
          <p:nvPr>
            <p:ph idx="4294967295" type="ctrTitle"/>
          </p:nvPr>
        </p:nvSpPr>
        <p:spPr>
          <a:xfrm>
            <a:off x="685800" y="440350"/>
            <a:ext cx="4360500" cy="1159800"/>
          </a:xfrm>
          <a:prstGeom prst="rect">
            <a:avLst/>
          </a:prstGeom>
        </p:spPr>
        <p:txBody>
          <a:bodyPr anchorCtr="0" anchor="b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6000"/>
              <a:t>Question?</a:t>
            </a:r>
            <a:endParaRPr sz="6000"/>
          </a:p>
        </p:txBody>
      </p:sp>
      <p:sp>
        <p:nvSpPr>
          <p:cNvPr id="113" name="Google Shape;113;p18"/>
          <p:cNvSpPr txBox="1"/>
          <p:nvPr>
            <p:ph idx="4294967295" type="subTitle"/>
          </p:nvPr>
        </p:nvSpPr>
        <p:spPr>
          <a:xfrm>
            <a:off x="685800" y="1639969"/>
            <a:ext cx="4360500" cy="3150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600"/>
              </a:spcBef>
              <a:spcAft>
                <a:spcPts val="0"/>
              </a:spcAft>
              <a:buNone/>
            </a:pPr>
            <a:r>
              <a:rPr b="1" lang="en">
                <a:latin typeface="Titillium Web"/>
                <a:ea typeface="Titillium Web"/>
                <a:cs typeface="Titillium Web"/>
                <a:sym typeface="Titillium Web"/>
              </a:rPr>
              <a:t>qinghuang@ucsb.edu</a:t>
            </a:r>
            <a:endParaRPr b="1"/>
          </a:p>
        </p:txBody>
      </p:sp>
      <p:sp>
        <p:nvSpPr>
          <p:cNvPr id="114" name="Google Shape;114;p18"/>
          <p:cNvSpPr txBox="1"/>
          <p:nvPr>
            <p:ph idx="12" type="sldNum"/>
          </p:nvPr>
        </p:nvSpPr>
        <p:spPr>
          <a:xfrm>
            <a:off x="8480584" y="4749851"/>
            <a:ext cx="548700" cy="3936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Ninacor template">
  <a:themeElements>
    <a:clrScheme name="Custom 347">
      <a:dk1>
        <a:srgbClr val="000000"/>
      </a:dk1>
      <a:lt1>
        <a:srgbClr val="FFFFFF"/>
      </a:lt1>
      <a:dk2>
        <a:srgbClr val="9199AA"/>
      </a:dk2>
      <a:lt2>
        <a:srgbClr val="E4E7EC"/>
      </a:lt2>
      <a:accent1>
        <a:srgbClr val="002988"/>
      </a:accent1>
      <a:accent2>
        <a:srgbClr val="004CF8"/>
      </a:accent2>
      <a:accent3>
        <a:srgbClr val="7DFFB1"/>
      </a:accent3>
      <a:accent4>
        <a:srgbClr val="E0FF7D"/>
      </a:accent4>
      <a:accent5>
        <a:srgbClr val="FFF16B"/>
      </a:accent5>
      <a:accent6>
        <a:srgbClr val="FFFFFF"/>
      </a:accent6>
      <a:hlink>
        <a:srgbClr val="FFFFFF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