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7" r:id="rId1"/>
  </p:sldMasterIdLst>
  <p:notesMasterIdLst>
    <p:notesMasterId r:id="rId26"/>
  </p:notesMasterIdLst>
  <p:sldIdLst>
    <p:sldId id="256" r:id="rId2"/>
    <p:sldId id="260" r:id="rId3"/>
    <p:sldId id="282" r:id="rId4"/>
    <p:sldId id="278" r:id="rId5"/>
    <p:sldId id="261" r:id="rId6"/>
    <p:sldId id="267" r:id="rId7"/>
    <p:sldId id="268" r:id="rId8"/>
    <p:sldId id="262" r:id="rId9"/>
    <p:sldId id="277" r:id="rId10"/>
    <p:sldId id="275" r:id="rId11"/>
    <p:sldId id="276" r:id="rId12"/>
    <p:sldId id="270" r:id="rId13"/>
    <p:sldId id="269" r:id="rId14"/>
    <p:sldId id="263" r:id="rId15"/>
    <p:sldId id="271" r:id="rId16"/>
    <p:sldId id="272" r:id="rId17"/>
    <p:sldId id="273" r:id="rId18"/>
    <p:sldId id="274" r:id="rId19"/>
    <p:sldId id="279" r:id="rId20"/>
    <p:sldId id="280" r:id="rId21"/>
    <p:sldId id="281" r:id="rId22"/>
    <p:sldId id="283" r:id="rId23"/>
    <p:sldId id="284" r:id="rId24"/>
    <p:sldId id="285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E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00" autoAdjust="0"/>
    <p:restoredTop sz="90051" autoAdjust="0"/>
  </p:normalViewPr>
  <p:slideViewPr>
    <p:cSldViewPr snapToGrid="0" snapToObjects="1">
      <p:cViewPr>
        <p:scale>
          <a:sx n="90" d="100"/>
          <a:sy n="90" d="100"/>
        </p:scale>
        <p:origin x="-712" y="-1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D5A923-8E14-384D-AC8C-BB002595CD92}" type="datetimeFigureOut">
              <a:rPr lang="en-US" smtClean="0"/>
              <a:t>4/24/16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6A0DE-9468-674F-863D-38BEBF722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24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omputer_art" TargetMode="External"/><Relationship Id="rId4" Type="http://schemas.openxmlformats.org/officeDocument/2006/relationships/hyperlink" Target="https://en.wikipedia.org/wiki/Generative_art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5573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Raises question: how to define a piece like this?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Next Slide: research paper, Abstract Animation as an Art Form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953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Gascard</a:t>
            </a:r>
            <a:r>
              <a:rPr lang="en-US" dirty="0" smtClean="0"/>
              <a:t>:</a:t>
            </a:r>
            <a:r>
              <a:rPr lang="en-US" baseline="0" dirty="0" smtClean="0"/>
              <a:t> Professor of art history at Franklin Pierce University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2058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2058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Basically</a:t>
            </a:r>
            <a:r>
              <a:rPr lang="en-US" baseline="0" dirty="0" smtClean="0"/>
              <a:t> explains how Abstract Motion is a new form of 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2058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“conflict”,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5352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Georg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Nees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German academic who was a pioneer of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computer art and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generative graphics.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Who actually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died in Jan this year.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7272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8389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Naum</a:t>
            </a:r>
            <a:r>
              <a:rPr lang="en-US" dirty="0" smtClean="0"/>
              <a:t> Gabo was a prominent Russian sculptor in the Constructivism movement and a pioneer of Kinetic Art.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34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New Zealand-born artist known primarily for his experimental films and kinetic sculpture.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101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think of dancing and </a:t>
            </a:r>
            <a:r>
              <a:rPr lang="en-US" baseline="0" dirty="0" err="1" smtClean="0"/>
              <a:t>scuplure</a:t>
            </a:r>
            <a:r>
              <a:rPr lang="en-US" baseline="0" dirty="0" smtClean="0"/>
              <a:t> as the same thing, expect that one is moving and the other stationary.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812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think of dancing and </a:t>
            </a:r>
            <a:r>
              <a:rPr lang="en-US" baseline="0" dirty="0" err="1" smtClean="0"/>
              <a:t>scuplure</a:t>
            </a:r>
            <a:r>
              <a:rPr lang="en-US" baseline="0" dirty="0" smtClean="0"/>
              <a:t> as the same thing, expect that one is moving and the other stationary.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812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812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Starry</a:t>
            </a:r>
            <a:r>
              <a:rPr lang="en-US" baseline="0" dirty="0" smtClean="0"/>
              <a:t> night: movement of light is captured and expressed for the first time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0007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4532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Starry</a:t>
            </a:r>
            <a:r>
              <a:rPr lang="en-US" baseline="0" dirty="0" smtClean="0"/>
              <a:t> night: movement of light is captured and expressed for the first time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000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Richard Serra, American Minimalist Sculptor</a:t>
            </a:r>
            <a:r>
              <a:rPr lang="en-US" baseline="0" dirty="0" smtClean="0"/>
              <a:t>, </a:t>
            </a:r>
            <a:r>
              <a:rPr lang="en-US" dirty="0" smtClean="0"/>
              <a:t>again, abstract</a:t>
            </a:r>
            <a:r>
              <a:rPr lang="en-US" baseline="0" dirty="0" smtClean="0"/>
              <a:t> movements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2918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Spanish Architect, Engineer, sculptor,</a:t>
            </a:r>
            <a:r>
              <a:rPr lang="en-US" baseline="0" dirty="0" smtClean="0"/>
              <a:t> painter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6A0DE-9468-674F-863D-38BEBF72282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218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C2C-5551-3247-B5C9-9A6DD3FC418E}" type="datetimeFigureOut">
              <a:rPr lang="en-US" smtClean="0"/>
              <a:t>4/24/16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2F81-DBA3-E840-A9D5-689B17E59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C2C-5551-3247-B5C9-9A6DD3FC418E}" type="datetimeFigureOut">
              <a:rPr lang="en-US" smtClean="0"/>
              <a:t>4/24/16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2F81-DBA3-E840-A9D5-689B17E59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C2C-5551-3247-B5C9-9A6DD3FC418E}" type="datetimeFigureOut">
              <a:rPr lang="en-US" smtClean="0"/>
              <a:t>4/24/16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2F81-DBA3-E840-A9D5-689B17E59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C2C-5551-3247-B5C9-9A6DD3FC418E}" type="datetimeFigureOut">
              <a:rPr lang="en-US" smtClean="0"/>
              <a:t>4/24/16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2F81-DBA3-E840-A9D5-689B17E59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C2C-5551-3247-B5C9-9A6DD3FC418E}" type="datetimeFigureOut">
              <a:rPr lang="en-US" smtClean="0"/>
              <a:t>4/24/16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2F81-DBA3-E840-A9D5-689B17E59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C2C-5551-3247-B5C9-9A6DD3FC418E}" type="datetimeFigureOut">
              <a:rPr lang="en-US" smtClean="0"/>
              <a:t>4/24/16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2F81-DBA3-E840-A9D5-689B17E59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C2C-5551-3247-B5C9-9A6DD3FC418E}" type="datetimeFigureOut">
              <a:rPr lang="en-US" smtClean="0"/>
              <a:t>4/24/16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2F81-DBA3-E840-A9D5-689B17E59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C2C-5551-3247-B5C9-9A6DD3FC418E}" type="datetimeFigureOut">
              <a:rPr lang="en-US" smtClean="0"/>
              <a:t>4/24/16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2F81-DBA3-E840-A9D5-689B17E59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C2C-5551-3247-B5C9-9A6DD3FC418E}" type="datetimeFigureOut">
              <a:rPr lang="en-US" smtClean="0"/>
              <a:t>4/24/16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2F81-DBA3-E840-A9D5-689B17E59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C2C-5551-3247-B5C9-9A6DD3FC418E}" type="datetimeFigureOut">
              <a:rPr lang="en-US" smtClean="0"/>
              <a:t>4/24/16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2F81-DBA3-E840-A9D5-689B17E59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6C2C-5551-3247-B5C9-9A6DD3FC418E}" type="datetimeFigureOut">
              <a:rPr lang="en-US" smtClean="0"/>
              <a:t>4/24/16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2F81-DBA3-E840-A9D5-689B17E59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A6C2C-5551-3247-B5C9-9A6DD3FC418E}" type="datetimeFigureOut">
              <a:rPr lang="en-US" smtClean="0"/>
              <a:t>4/24/16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42F81-DBA3-E840-A9D5-689B17E59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G95jLKQyzQ" TargetMode="External"/><Relationship Id="rId4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0806"/>
            <a:ext cx="7772400" cy="147002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OCR A Std"/>
                <a:cs typeface="OCR A Std"/>
              </a:rPr>
              <a:t>THE MOTION OF ART IN TIME</a:t>
            </a:r>
            <a:endParaRPr lang="en-US" b="1" dirty="0">
              <a:latin typeface="OCR A Std"/>
              <a:cs typeface="OCR A Std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</a:schemeClr>
                </a:solidFill>
                <a:latin typeface="OCR A Std"/>
                <a:cs typeface="OCR A Std"/>
              </a:rPr>
              <a:t>A Brief Research on Kinetic Art Theory and History</a:t>
            </a:r>
            <a:endParaRPr lang="en-US" dirty="0">
              <a:solidFill>
                <a:schemeClr val="tx1">
                  <a:lumMod val="75000"/>
                </a:schemeClr>
              </a:solidFill>
              <a:latin typeface="OCR A Std"/>
              <a:cs typeface="OCR A Std"/>
            </a:endParaRPr>
          </a:p>
        </p:txBody>
      </p:sp>
    </p:spTree>
    <p:extLst>
      <p:ext uri="{BB962C8B-B14F-4D97-AF65-F5344CB8AC3E}">
        <p14:creationId xmlns:p14="http://schemas.microsoft.com/office/powerpoint/2010/main" val="1445195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Wav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00333" y="4614333"/>
            <a:ext cx="19822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Santiago Calatrava,</a:t>
            </a:r>
          </a:p>
          <a:p>
            <a:r>
              <a:rPr lang="en-US" dirty="0" smtClean="0"/>
              <a:t>2002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681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Calatrava, Wave, 2002</a:t>
            </a:r>
          </a:p>
          <a:p>
            <a:r>
              <a:rPr lang="en-US" dirty="0">
                <a:hlinkClick r:id="rId3"/>
              </a:rPr>
              <a:t>https://www.youtube.com/watch?v=lG95jLKQyzQ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 descr="Wav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333" y="2984499"/>
            <a:ext cx="5164666" cy="387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025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Academic Research</a:t>
            </a:r>
            <a:endParaRPr lang="en-US" dirty="0"/>
          </a:p>
        </p:txBody>
      </p:sp>
      <p:pic>
        <p:nvPicPr>
          <p:cNvPr id="4" name="Content Placeholder 3" descr="Screen Shot 2016-04-25 at 10.05.19 PM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1" b="23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44136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6-04-25 at 10.05.19 PM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1" b="2321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1665111" y="2398889"/>
            <a:ext cx="74788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Leonardo was founded in 1968 with the goal of becoming an international channel of communication for artists who use science and developing technologies in their work. </a:t>
            </a:r>
          </a:p>
        </p:txBody>
      </p:sp>
    </p:spTree>
    <p:extLst>
      <p:ext uri="{BB962C8B-B14F-4D97-AF65-F5344CB8AC3E}">
        <p14:creationId xmlns:p14="http://schemas.microsoft.com/office/powerpoint/2010/main" val="505486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6-04-25 at 10.05.19 PM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1" b="2321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2144889" y="2355671"/>
            <a:ext cx="5715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Today, Leonardo is the leading international journal for readers interested in the application of contemporary science and technology to the arts and music.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357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Motion Painting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The Dilemma:</a:t>
            </a:r>
          </a:p>
          <a:p>
            <a:pPr marL="0" indent="0">
              <a:buNone/>
            </a:pPr>
            <a:r>
              <a:rPr lang="en-US" dirty="0" smtClean="0"/>
              <a:t>“On </a:t>
            </a:r>
            <a:r>
              <a:rPr lang="en-US" dirty="0"/>
              <a:t>the one hand, the spatial ambiguities offered by 'abstract' images </a:t>
            </a:r>
            <a:r>
              <a:rPr lang="en-US" dirty="0" smtClean="0"/>
              <a:t>go far </a:t>
            </a:r>
            <a:r>
              <a:rPr lang="en-US" dirty="0"/>
              <a:t>in </a:t>
            </a:r>
            <a:r>
              <a:rPr lang="en-US" u="sng" dirty="0" smtClean="0">
                <a:solidFill>
                  <a:srgbClr val="FFFF00"/>
                </a:solidFill>
              </a:rPr>
              <a:t>compensating </a:t>
            </a:r>
            <a:r>
              <a:rPr lang="en-US" u="sng" dirty="0">
                <a:solidFill>
                  <a:srgbClr val="FFFF00"/>
                </a:solidFill>
              </a:rPr>
              <a:t>for painting's lack of movemen</a:t>
            </a:r>
            <a:r>
              <a:rPr lang="en-US" dirty="0">
                <a:solidFill>
                  <a:srgbClr val="FFFF00"/>
                </a:solidFill>
              </a:rPr>
              <a:t>t</a:t>
            </a:r>
            <a:r>
              <a:rPr lang="en-US" dirty="0"/>
              <a:t>, and thus there is no need to add the kinetics of cinema. On the other hand, cinema technically </a:t>
            </a:r>
            <a:r>
              <a:rPr lang="en-US" u="sng" dirty="0">
                <a:solidFill>
                  <a:srgbClr val="FFFF00"/>
                </a:solidFill>
              </a:rPr>
              <a:t>allows images to move</a:t>
            </a:r>
            <a:r>
              <a:rPr lang="en-US" dirty="0"/>
              <a:t>, and so the compensation offered by 'abstraction' </a:t>
            </a:r>
            <a:r>
              <a:rPr lang="en-US" dirty="0" smtClean="0"/>
              <a:t>becomes</a:t>
            </a:r>
            <a:r>
              <a:rPr lang="en-US" u="sng" dirty="0" smtClean="0"/>
              <a:t> </a:t>
            </a:r>
            <a:r>
              <a:rPr lang="en-US" u="sng" dirty="0" smtClean="0">
                <a:solidFill>
                  <a:srgbClr val="FFFF00"/>
                </a:solidFill>
              </a:rPr>
              <a:t>inoperable</a:t>
            </a:r>
            <a:r>
              <a:rPr lang="en-US" dirty="0" smtClean="0"/>
              <a:t>.”</a:t>
            </a:r>
          </a:p>
          <a:p>
            <a:pPr marL="0" indent="0">
              <a:buNone/>
            </a:pPr>
            <a:r>
              <a:rPr lang="en-US" dirty="0" smtClean="0"/>
              <a:t>However</a:t>
            </a:r>
            <a:r>
              <a:rPr lang="en-US" dirty="0"/>
              <a:t>, the fact remains that certain 'abstract' animations offer a unique expression through which the viewer can visually experience a </a:t>
            </a:r>
            <a:r>
              <a:rPr lang="en-US" u="sng" dirty="0">
                <a:solidFill>
                  <a:srgbClr val="FFFF00"/>
                </a:solidFill>
              </a:rPr>
              <a:t>non-measurable, non-causal and non-sequential sense of time duration</a:t>
            </a:r>
            <a:r>
              <a:rPr lang="en-US" dirty="0"/>
              <a:t>. In the article this quality is termed '</a:t>
            </a:r>
            <a:r>
              <a:rPr lang="en-US" b="1" dirty="0"/>
              <a:t>temporal ambiguity</a:t>
            </a:r>
            <a:r>
              <a:rPr lang="en-US" dirty="0"/>
              <a:t>'.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579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45259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 descr="Screen Shot 2016-04-25 at 10.25.5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55" y="330199"/>
            <a:ext cx="8559800" cy="4158875"/>
          </a:xfrm>
          <a:prstGeom prst="rect">
            <a:avLst/>
          </a:prstGeom>
        </p:spPr>
      </p:pic>
      <p:pic>
        <p:nvPicPr>
          <p:cNvPr id="6" name="Picture 5" descr="Screen Shot 2016-04-25 at 10.31.2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56" y="5175956"/>
            <a:ext cx="8559800" cy="10835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665111" y="1368778"/>
            <a:ext cx="818445" cy="3386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417734" y="1368778"/>
            <a:ext cx="1301044" cy="32455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258733" y="1690511"/>
            <a:ext cx="1286934" cy="3386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507066" y="2040466"/>
            <a:ext cx="1456267" cy="3386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597400" y="5768622"/>
            <a:ext cx="1286933" cy="3386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473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51703"/>
            <a:ext cx="8229600" cy="1830741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Motion (Technical)  + Abstraction (Aesthetic)</a:t>
            </a:r>
          </a:p>
          <a:p>
            <a:pPr marL="0" indent="0" algn="ctr">
              <a:buNone/>
            </a:pPr>
            <a:r>
              <a:rPr lang="en-US" dirty="0" smtClean="0"/>
              <a:t>  =</a:t>
            </a:r>
          </a:p>
          <a:p>
            <a:pPr marL="0" indent="0" algn="ctr">
              <a:buNone/>
            </a:pPr>
            <a:r>
              <a:rPr lang="en-US" dirty="0" smtClean="0"/>
              <a:t>Temporal Ambiguity</a:t>
            </a:r>
            <a:endParaRPr lang="en-US" dirty="0"/>
          </a:p>
        </p:txBody>
      </p:sp>
      <p:pic>
        <p:nvPicPr>
          <p:cNvPr id="2" name="Picture 1" descr="danc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178" y="324556"/>
            <a:ext cx="1637664" cy="2525889"/>
          </a:xfrm>
          <a:prstGeom prst="rect">
            <a:avLst/>
          </a:prstGeom>
        </p:spPr>
      </p:pic>
      <p:pic>
        <p:nvPicPr>
          <p:cNvPr id="5" name="Picture 4" descr="starrynigh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164" y="511704"/>
            <a:ext cx="3915392" cy="2201333"/>
          </a:xfrm>
          <a:prstGeom prst="rect">
            <a:avLst/>
          </a:prstGeom>
        </p:spPr>
      </p:pic>
      <p:pic>
        <p:nvPicPr>
          <p:cNvPr id="6" name="Picture 5" descr="richard_serra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887" y="5002389"/>
            <a:ext cx="2298229" cy="1723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706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Significance as an Art 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Screen Shot 2016-04-25 at 10.44.0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0"/>
            <a:ext cx="8229600" cy="402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651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6-04-25 at 11.57.5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0"/>
            <a:ext cx="7962900" cy="43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193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999" y="125059"/>
            <a:ext cx="9017001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OCR A Std"/>
                <a:cs typeface="OCR A Std"/>
              </a:rPr>
              <a:t>Kinetic Art Theory: </a:t>
            </a:r>
            <a:br>
              <a:rPr lang="en-US" sz="3200" dirty="0" smtClean="0">
                <a:latin typeface="OCR A Std"/>
                <a:cs typeface="OCR A Std"/>
              </a:rPr>
            </a:br>
            <a:endParaRPr lang="en-US" sz="3200" dirty="0">
              <a:latin typeface="OCR A Std"/>
              <a:cs typeface="OCR A St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Wikipedia:</a:t>
            </a:r>
          </a:p>
          <a:p>
            <a:pPr marL="0" indent="0" algn="ctr">
              <a:buNone/>
            </a:pPr>
            <a:r>
              <a:rPr lang="en-US" dirty="0"/>
              <a:t>A</a:t>
            </a:r>
            <a:r>
              <a:rPr lang="en-US" dirty="0" smtClean="0"/>
              <a:t>rt </a:t>
            </a:r>
            <a:r>
              <a:rPr lang="en-US" dirty="0"/>
              <a:t>from any medium that contains movement perceivable by the viewer or depends on motion for its </a:t>
            </a:r>
            <a:r>
              <a:rPr lang="en-US" dirty="0" smtClean="0"/>
              <a:t>effect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130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6-04-25 at 11.58.3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69" y="1600200"/>
            <a:ext cx="8212231" cy="408516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89844" y="4227688"/>
            <a:ext cx="6098823" cy="3386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824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Naum-Gabo_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048" y="0"/>
            <a:ext cx="6358285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51000" y="379778"/>
            <a:ext cx="1879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Naum</a:t>
            </a:r>
            <a:r>
              <a:rPr lang="en-US" dirty="0" smtClean="0"/>
              <a:t> Gabo, 1943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38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6-04-26 at 12.35.15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7600"/>
            <a:ext cx="9144000" cy="5740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24000" y="5102577"/>
            <a:ext cx="1227668" cy="338666"/>
          </a:xfrm>
          <a:prstGeom prst="rect">
            <a:avLst/>
          </a:prstGeom>
          <a:solidFill>
            <a:srgbClr val="FFDE15">
              <a:alpha val="3000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580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Screen Shot 2016-04-26 at 12.35.2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10" y="1710267"/>
            <a:ext cx="8953333" cy="332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14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are interested in any of the artists, articles </a:t>
            </a:r>
            <a:r>
              <a:rPr lang="en-US" dirty="0"/>
              <a:t>mentioned in this </a:t>
            </a:r>
            <a:r>
              <a:rPr lang="en-US" dirty="0" smtClean="0"/>
              <a:t>presentation or the research itself, I’m be happy to provide you with more information.</a:t>
            </a:r>
          </a:p>
          <a:p>
            <a:r>
              <a:rPr lang="en-US" dirty="0" smtClean="0"/>
              <a:t>Sorry for rushing things over.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880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999" y="125059"/>
            <a:ext cx="9017001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OCR A Std"/>
                <a:cs typeface="OCR A Std"/>
              </a:rPr>
              <a:t>Kinetic Art Theory: </a:t>
            </a:r>
            <a:br>
              <a:rPr lang="en-US" sz="3200" dirty="0" smtClean="0">
                <a:latin typeface="OCR A Std"/>
                <a:cs typeface="OCR A Std"/>
              </a:rPr>
            </a:br>
            <a:r>
              <a:rPr lang="en-US" sz="3200" dirty="0" smtClean="0">
                <a:latin typeface="OCR A Std"/>
                <a:cs typeface="OCR A Std"/>
              </a:rPr>
              <a:t>An Abstract Dance</a:t>
            </a:r>
            <a:endParaRPr lang="en-US" sz="3200" dirty="0">
              <a:latin typeface="OCR A Std"/>
              <a:cs typeface="OCR A St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 descr="File Apr 24, 6 51 22 PM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32790" y="1846789"/>
            <a:ext cx="5727098" cy="4295324"/>
          </a:xfrm>
          <a:prstGeom prst="rect">
            <a:avLst/>
          </a:prstGeom>
        </p:spPr>
      </p:pic>
      <p:pic>
        <p:nvPicPr>
          <p:cNvPr id="8" name="Picture 7" descr="danc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33310"/>
            <a:ext cx="3606800" cy="556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05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999" y="125059"/>
            <a:ext cx="9017001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OCR A Std"/>
                <a:cs typeface="OCR A Std"/>
              </a:rPr>
              <a:t>Kinetic Art Theory: </a:t>
            </a:r>
            <a:br>
              <a:rPr lang="en-US" sz="3200" dirty="0" smtClean="0">
                <a:latin typeface="OCR A Std"/>
                <a:cs typeface="OCR A Std"/>
              </a:rPr>
            </a:br>
            <a:r>
              <a:rPr lang="en-US" sz="3200" dirty="0" smtClean="0">
                <a:latin typeface="OCR A Std"/>
                <a:cs typeface="OCR A Std"/>
              </a:rPr>
              <a:t>An Abstract Dance</a:t>
            </a:r>
            <a:endParaRPr lang="en-US" sz="3200" dirty="0">
              <a:latin typeface="OCR A Std"/>
              <a:cs typeface="OCR A St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 descr="File Apr 24, 6 51 22 PM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32790" y="1846789"/>
            <a:ext cx="5727098" cy="4295324"/>
          </a:xfrm>
          <a:prstGeom prst="rect">
            <a:avLst/>
          </a:prstGeom>
        </p:spPr>
      </p:pic>
      <p:pic>
        <p:nvPicPr>
          <p:cNvPr id="8" name="Picture 7" descr="danc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33310"/>
            <a:ext cx="3606800" cy="55630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16111" y="1834444"/>
            <a:ext cx="259644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/>
          </a:p>
          <a:p>
            <a:pPr algn="ctr"/>
            <a:r>
              <a:rPr lang="en-US" sz="2800" dirty="0" smtClean="0"/>
              <a:t>Choreographed</a:t>
            </a:r>
          </a:p>
          <a:p>
            <a:pPr algn="ctr"/>
            <a:r>
              <a:rPr lang="en-US" sz="2800" dirty="0" smtClean="0"/>
              <a:t>Sculpture 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Kinetic Sculpture:</a:t>
            </a:r>
            <a:endParaRPr lang="en-US" sz="2800" dirty="0"/>
          </a:p>
          <a:p>
            <a:pPr algn="ctr"/>
            <a:r>
              <a:rPr lang="en-US" sz="2800" dirty="0" smtClean="0"/>
              <a:t>An abstract expression of movements</a:t>
            </a:r>
          </a:p>
          <a:p>
            <a:pPr algn="ctr"/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413277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tarrynigh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9236"/>
            <a:ext cx="9144000" cy="514099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2757" y="831334"/>
            <a:ext cx="16747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Van Gogh, 1889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0840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IMG_913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1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195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tarrynigh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5791"/>
            <a:ext cx="9144000" cy="514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3946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richard_serr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3999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1445" y="296498"/>
            <a:ext cx="2130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Richard Serra, 1970s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341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Richard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3390"/>
            <a:ext cx="9144000" cy="592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271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2089</TotalTime>
  <Words>484</Words>
  <Application>Microsoft Macintosh PowerPoint</Application>
  <PresentationFormat>On-screen Show (4:3)</PresentationFormat>
  <Paragraphs>68</Paragraphs>
  <Slides>24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Black</vt:lpstr>
      <vt:lpstr>THE MOTION OF ART IN TIME</vt:lpstr>
      <vt:lpstr>Kinetic Art Theory:  </vt:lpstr>
      <vt:lpstr>Kinetic Art Theory:  An Abstract Dance</vt:lpstr>
      <vt:lpstr>Kinetic Art Theory:  An Abstract Dance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Academic Research</vt:lpstr>
      <vt:lpstr>PowerPoint Presentation</vt:lpstr>
      <vt:lpstr>PowerPoint Presentation</vt:lpstr>
      <vt:lpstr>Motion Painting</vt:lpstr>
      <vt:lpstr>PowerPoint Presentation</vt:lpstr>
      <vt:lpstr>PowerPoint Presentation</vt:lpstr>
      <vt:lpstr>Significance as an Art Form</vt:lpstr>
      <vt:lpstr>History</vt:lpstr>
      <vt:lpstr>PowerPoint Presentation</vt:lpstr>
      <vt:lpstr>PowerPoint Presentation</vt:lpstr>
      <vt:lpstr>PowerPoint Presentation</vt:lpstr>
      <vt:lpstr>PowerPoint Presentation</vt:lpstr>
      <vt:lpstr>Thank you </vt:lpstr>
    </vt:vector>
  </TitlesOfParts>
  <Company>UCSB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Movement in Time and Space</dc:title>
  <dc:creator>Kang Xindi</dc:creator>
  <cp:lastModifiedBy>Kang Xindi</cp:lastModifiedBy>
  <cp:revision>40</cp:revision>
  <dcterms:created xsi:type="dcterms:W3CDTF">2016-04-24T21:10:08Z</dcterms:created>
  <dcterms:modified xsi:type="dcterms:W3CDTF">2016-04-26T08:00:06Z</dcterms:modified>
</cp:coreProperties>
</file>