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419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779" autoAdjust="0"/>
    <p:restoredTop sz="94660"/>
  </p:normalViewPr>
  <p:slideViewPr>
    <p:cSldViewPr snapToGrid="0" snapToObjects="1">
      <p:cViewPr varScale="1">
        <p:scale>
          <a:sx n="146" d="100"/>
          <a:sy n="146" d="100"/>
        </p:scale>
        <p:origin x="-13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D1D69-F8BC-9446-810F-6D7516A26F8C}" type="datetimeFigureOut">
              <a:rPr lang="en-US" smtClean="0"/>
              <a:pPr/>
              <a:t>2/24/11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92582-9FC8-4B1B-8456-B27CC842DE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D1D69-F8BC-9446-810F-6D7516A26F8C}" type="datetimeFigureOut">
              <a:rPr lang="en-US" smtClean="0"/>
              <a:pPr/>
              <a:t>2/24/11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ABB3A-B80D-B142-88A8-7E6461B497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D1D69-F8BC-9446-810F-6D7516A26F8C}" type="datetimeFigureOut">
              <a:rPr lang="en-US" smtClean="0"/>
              <a:pPr/>
              <a:t>2/24/11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ABB3A-B80D-B142-88A8-7E6461B497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D1D69-F8BC-9446-810F-6D7516A26F8C}" type="datetimeFigureOut">
              <a:rPr lang="en-US" smtClean="0"/>
              <a:pPr/>
              <a:t>2/24/11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ABB3A-B80D-B142-88A8-7E6461B497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D1D69-F8BC-9446-810F-6D7516A26F8C}" type="datetimeFigureOut">
              <a:rPr lang="en-US" smtClean="0"/>
              <a:pPr/>
              <a:t>2/24/11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4845-A08A-4DF4-8D99-E2E7B6D41C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D1D69-F8BC-9446-810F-6D7516A26F8C}" type="datetimeFigureOut">
              <a:rPr lang="en-US" smtClean="0"/>
              <a:pPr/>
              <a:t>2/24/11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ABB3A-B80D-B142-88A8-7E6461B497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D1D69-F8BC-9446-810F-6D7516A26F8C}" type="datetimeFigureOut">
              <a:rPr lang="en-US" smtClean="0"/>
              <a:pPr/>
              <a:t>2/24/11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ABB3A-B80D-B142-88A8-7E6461B497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D1D69-F8BC-9446-810F-6D7516A26F8C}" type="datetimeFigureOut">
              <a:rPr lang="en-US" smtClean="0"/>
              <a:pPr/>
              <a:t>2/24/11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BABB3A-B80D-B142-88A8-7E6461B497F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D1D69-F8BC-9446-810F-6D7516A26F8C}" type="datetimeFigureOut">
              <a:rPr lang="en-US" smtClean="0"/>
              <a:pPr/>
              <a:t>2/24/11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ABB3A-B80D-B142-88A8-7E6461B497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D1D69-F8BC-9446-810F-6D7516A26F8C}" type="datetimeFigureOut">
              <a:rPr lang="en-US" smtClean="0"/>
              <a:pPr/>
              <a:t>2/24/11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E9DD1D69-F8BC-9446-810F-6D7516A26F8C}" type="datetimeFigureOut">
              <a:rPr lang="en-US" smtClean="0"/>
              <a:pPr/>
              <a:t>2/24/11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ABB3A-B80D-B142-88A8-7E6461B497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9DD1D69-F8BC-9446-810F-6D7516A26F8C}" type="datetimeFigureOut">
              <a:rPr lang="en-US" smtClean="0"/>
              <a:pPr/>
              <a:t>2/24/11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CBABB3A-B80D-B142-88A8-7E6461B497F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00" r:id="rId1"/>
    <p:sldLayoutId id="2147484201" r:id="rId2"/>
    <p:sldLayoutId id="2147484202" r:id="rId3"/>
    <p:sldLayoutId id="2147484203" r:id="rId4"/>
    <p:sldLayoutId id="2147484204" r:id="rId5"/>
    <p:sldLayoutId id="2147484205" r:id="rId6"/>
    <p:sldLayoutId id="2147484206" r:id="rId7"/>
    <p:sldLayoutId id="2147484207" r:id="rId8"/>
    <p:sldLayoutId id="2147484208" r:id="rId9"/>
    <p:sldLayoutId id="2147484209" r:id="rId10"/>
    <p:sldLayoutId id="2147484210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://homepage.mac.com/davidrokeby/shockabsorber.html" TargetMode="External"/><Relationship Id="rId3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://homepage.mac.com/davidrokeby/pixelcube.html" TargetMode="External"/><Relationship Id="rId3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homepage.mac.com/davidrokeby/home.html" TargetMode="External"/><Relationship Id="rId3" Type="http://schemas.openxmlformats.org/officeDocument/2006/relationships/hyperlink" Target="http://en.wikipedia.org/wiki/David_Rokeby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homepage.mac.com/davidrokeby/smf.html" TargetMode="External"/><Relationship Id="rId3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://homepage.mac.com/davidrokeby/gathering.html" TargetMode="External"/><Relationship Id="rId3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://homepage.mac.com/davidrokeby/sorting.html" TargetMode="External"/><Relationship Id="rId3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://homepage.mac.com/davidrokeby/cheap.html" TargetMode="External"/><Relationship Id="rId3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://homepage.mac.com/davidrokeby/steaming.html" TargetMode="External"/><Relationship Id="rId3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41661" y="2741362"/>
            <a:ext cx="4037040" cy="1937072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25000"/>
                  </a:schemeClr>
                </a:solidFill>
              </a:rPr>
              <a:t>David </a:t>
            </a:r>
            <a:r>
              <a:rPr lang="en-US" dirty="0" err="1" smtClean="0">
                <a:solidFill>
                  <a:schemeClr val="tx2">
                    <a:lumMod val="25000"/>
                  </a:schemeClr>
                </a:solidFill>
              </a:rPr>
              <a:t>Rokeby</a:t>
            </a:r>
            <a:endParaRPr lang="en-US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066498" y="3583082"/>
            <a:ext cx="4053097" cy="597801"/>
          </a:xfrm>
        </p:spPr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Presented by Jessica Guzman</a:t>
            </a:r>
            <a:endParaRPr lang="en-US" dirty="0"/>
          </a:p>
        </p:txBody>
      </p:sp>
      <p:pic>
        <p:nvPicPr>
          <p:cNvPr id="7" name="Picture Placeholder 6" descr="VNSjump.jpeg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rcRect t="-68663" b="-68663"/>
          <a:stretch>
            <a:fillRect/>
          </a:stretch>
        </p:blipFill>
        <p:spPr>
          <a:xfrm>
            <a:off x="536895" y="-590550"/>
            <a:ext cx="4262438" cy="4359275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Shock Absorber (2001)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Takes real time live feed of television broadcasts and separates into two parts:</a:t>
            </a:r>
          </a:p>
          <a:p>
            <a:pPr lvl="1"/>
            <a:r>
              <a:rPr lang="en-US" dirty="0" smtClean="0"/>
              <a:t>Those containing all movements, high frequency visual stimulations and edits </a:t>
            </a:r>
          </a:p>
          <a:p>
            <a:pPr lvl="1"/>
            <a:r>
              <a:rPr lang="en-US" dirty="0" smtClean="0"/>
              <a:t>Those containing all that’s left over after movements and changes are removed</a:t>
            </a:r>
          </a:p>
          <a:p>
            <a:pPr lvl="1">
              <a:buNone/>
            </a:pPr>
            <a:r>
              <a:rPr lang="en-US" dirty="0" smtClean="0">
                <a:hlinkClick r:id="rId2"/>
              </a:rPr>
              <a:t>http://homepage.mac.com/davidrokeby/shockabsorber.html</a:t>
            </a:r>
            <a:endParaRPr lang="en-US" dirty="0" smtClean="0"/>
          </a:p>
          <a:p>
            <a:pPr lvl="1">
              <a:buNone/>
            </a:pPr>
            <a:endParaRPr lang="en-US" dirty="0" smtClean="0"/>
          </a:p>
        </p:txBody>
      </p:sp>
      <p:pic>
        <p:nvPicPr>
          <p:cNvPr id="5" name="Content Placeholder 4" descr="shock_array_web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-2819" r="-2819"/>
          <a:stretch>
            <a:fillRect/>
          </a:stretch>
        </p:blipFill>
        <p:spPr>
          <a:xfrm>
            <a:off x="4321298" y="1283420"/>
            <a:ext cx="3350111" cy="4061364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Effect: Pixilation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Created an installation dealing with the concept of pixilated images and interactivity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Project:</a:t>
            </a:r>
          </a:p>
          <a:p>
            <a:pPr lvl="1"/>
            <a:r>
              <a:rPr lang="en-US" dirty="0" smtClean="0"/>
              <a:t>Pixel cube (2009)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Pixel Cube (2009)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 created 12 X 15 X 18 foot cube made of 30,000 individually controlled color Led suspensions</a:t>
            </a:r>
          </a:p>
          <a:p>
            <a:r>
              <a:rPr lang="en-US" dirty="0" smtClean="0"/>
              <a:t>Creates a 3 dimensional surface that can update at full speed </a:t>
            </a:r>
          </a:p>
          <a:p>
            <a:r>
              <a:rPr lang="en-US" dirty="0" smtClean="0"/>
              <a:t>Material can be prepared in advance, but can also be live and interactive</a:t>
            </a:r>
          </a:p>
          <a:p>
            <a:r>
              <a:rPr lang="en-US" dirty="0" smtClean="0">
                <a:hlinkClick r:id="rId2"/>
              </a:rPr>
              <a:t>http://homepage.mac.com/davidrokeby/pixelcube.html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0" name="Content Placeholder 9" descr="pixel_cube_2_web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-3876" r="-3876"/>
          <a:stretch>
            <a:fillRect/>
          </a:stretch>
        </p:blipFill>
        <p:spPr>
          <a:xfrm>
            <a:off x="4267200" y="1290552"/>
            <a:ext cx="3817206" cy="3820037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Bibliography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http://homepage.mac.com/davidrokeby/home.html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http://en.wikipedia.org/wiki/David_Rokeby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Biography</a:t>
            </a:r>
            <a:endParaRPr lang="en-US" dirty="0"/>
          </a:p>
        </p:txBody>
      </p:sp>
      <p:pic>
        <p:nvPicPr>
          <p:cNvPr id="24" name="Picture Placeholder 23" descr="davidrokeby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11871" b="-11871"/>
          <a:stretch>
            <a:fillRect/>
          </a:stretch>
        </p:blipFill>
        <p:spPr/>
      </p:pic>
      <p:sp>
        <p:nvSpPr>
          <p:cNvPr id="22" name="Content Placeholder 21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2000" dirty="0" smtClean="0"/>
              <a:t>Born in 1960 in </a:t>
            </a:r>
            <a:r>
              <a:rPr lang="en-US" sz="2000" dirty="0" err="1" smtClean="0"/>
              <a:t>Tilsonburg</a:t>
            </a:r>
            <a:r>
              <a:rPr lang="en-US" sz="2000" dirty="0" smtClean="0"/>
              <a:t>, Ontario</a:t>
            </a:r>
          </a:p>
          <a:p>
            <a:r>
              <a:rPr lang="en-US" sz="2000" dirty="0" smtClean="0"/>
              <a:t>Works include Electronic, Video, and installation </a:t>
            </a:r>
            <a:r>
              <a:rPr lang="en-US" sz="2000" dirty="0" smtClean="0"/>
              <a:t>art</a:t>
            </a:r>
          </a:p>
          <a:p>
            <a:r>
              <a:rPr lang="en-US" sz="2000" dirty="0" smtClean="0"/>
              <a:t>Effects employed: Layering, </a:t>
            </a:r>
            <a:r>
              <a:rPr lang="en-US" sz="2000" dirty="0" smtClean="0"/>
              <a:t>Blur/Sharpening, and Pixilation</a:t>
            </a:r>
            <a:endParaRPr lang="en-US" sz="2000" dirty="0" smtClean="0"/>
          </a:p>
          <a:p>
            <a:r>
              <a:rPr lang="en-US" sz="2000" dirty="0" smtClean="0"/>
              <a:t>Works exhibited in various countries</a:t>
            </a:r>
          </a:p>
          <a:p>
            <a:pPr lvl="1"/>
            <a:r>
              <a:rPr lang="en-US" sz="1600" dirty="0" smtClean="0"/>
              <a:t>Examples: Venice, Austria, Korea…</a:t>
            </a:r>
          </a:p>
          <a:p>
            <a:r>
              <a:rPr lang="en-US" sz="2000" dirty="0" smtClean="0"/>
              <a:t>Awards include:</a:t>
            </a:r>
          </a:p>
          <a:p>
            <a:pPr lvl="1"/>
            <a:r>
              <a:rPr lang="en-US" sz="1600" dirty="0" smtClean="0"/>
              <a:t>Prix </a:t>
            </a:r>
            <a:r>
              <a:rPr lang="en-US" sz="1600" dirty="0" err="1" smtClean="0"/>
              <a:t>Ars</a:t>
            </a:r>
            <a:r>
              <a:rPr lang="en-US" sz="1600" dirty="0" smtClean="0"/>
              <a:t> </a:t>
            </a:r>
            <a:r>
              <a:rPr lang="en-US" sz="1600" dirty="0" err="1" smtClean="0"/>
              <a:t>Electronica</a:t>
            </a:r>
            <a:r>
              <a:rPr lang="en-US" sz="1600" dirty="0" smtClean="0"/>
              <a:t> Golden </a:t>
            </a:r>
            <a:r>
              <a:rPr lang="en-US" sz="1600" dirty="0" err="1" smtClean="0"/>
              <a:t>Nica</a:t>
            </a:r>
            <a:r>
              <a:rPr lang="en-US" sz="1600" dirty="0" smtClean="0"/>
              <a:t> for Interactive Art (2002)</a:t>
            </a:r>
          </a:p>
          <a:p>
            <a:pPr lvl="1"/>
            <a:r>
              <a:rPr lang="en-US" sz="1600" dirty="0" smtClean="0"/>
              <a:t>Governor Generals award in visual and media arts (2002)</a:t>
            </a:r>
          </a:p>
          <a:p>
            <a:pPr lvl="1"/>
            <a:r>
              <a:rPr lang="en-US" sz="1600" dirty="0" smtClean="0"/>
              <a:t>BAFTA (</a:t>
            </a:r>
            <a:r>
              <a:rPr lang="en-US" sz="1600" dirty="0" err="1" smtClean="0"/>
              <a:t>Bristish</a:t>
            </a:r>
            <a:r>
              <a:rPr lang="en-US" sz="1600" dirty="0" smtClean="0"/>
              <a:t> Academy of Film and Television Arts) for interactive art (2000)</a:t>
            </a:r>
          </a:p>
          <a:p>
            <a:pPr lvl="1"/>
            <a:r>
              <a:rPr lang="en-US" sz="1600" dirty="0" smtClean="0"/>
              <a:t>Austria’s </a:t>
            </a:r>
            <a:r>
              <a:rPr lang="en-US" sz="1600" dirty="0" err="1" smtClean="0"/>
              <a:t>Ars</a:t>
            </a:r>
            <a:r>
              <a:rPr lang="en-US" sz="1600" dirty="0" smtClean="0"/>
              <a:t> Prix </a:t>
            </a:r>
            <a:r>
              <a:rPr lang="en-US" sz="1600" dirty="0" err="1" smtClean="0"/>
              <a:t>Electronica</a:t>
            </a:r>
            <a:r>
              <a:rPr lang="en-US" sz="1600" dirty="0" smtClean="0"/>
              <a:t> of distinction for interactive art (1991 and 1997)</a:t>
            </a:r>
          </a:p>
          <a:p>
            <a:pPr lvl="1"/>
            <a:r>
              <a:rPr lang="en-US" sz="1600" dirty="0" err="1" smtClean="0"/>
              <a:t>PetroCanada</a:t>
            </a:r>
            <a:r>
              <a:rPr lang="en-US" sz="1600" dirty="0" smtClean="0"/>
              <a:t> award for media arts (1988)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Effects: Layering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Incorporates projects that are presented in a way that involves layering technique</a:t>
            </a:r>
          </a:p>
          <a:p>
            <a:r>
              <a:rPr lang="en-US" dirty="0" smtClean="0"/>
              <a:t>Also uses hue and saturation effects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Projects:</a:t>
            </a:r>
          </a:p>
          <a:p>
            <a:pPr lvl="1"/>
            <a:r>
              <a:rPr lang="en-US" dirty="0" smtClean="0"/>
              <a:t>San Marco Flow ( 2010)</a:t>
            </a:r>
          </a:p>
          <a:p>
            <a:pPr lvl="1"/>
            <a:r>
              <a:rPr lang="en-US" dirty="0" smtClean="0"/>
              <a:t>Gathering (2004-2006)</a:t>
            </a:r>
          </a:p>
          <a:p>
            <a:pPr lvl="1"/>
            <a:r>
              <a:rPr lang="en-US" dirty="0" smtClean="0"/>
              <a:t>Sorting Daemon (2003)</a:t>
            </a:r>
          </a:p>
          <a:p>
            <a:pPr lvl="1"/>
            <a:r>
              <a:rPr lang="en-US" dirty="0" smtClean="0"/>
              <a:t>Cheap Imitation (2002)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San </a:t>
            </a:r>
            <a:r>
              <a:rPr lang="en-US" dirty="0" smtClean="0"/>
              <a:t>Marco </a:t>
            </a:r>
            <a:r>
              <a:rPr lang="en-US" dirty="0" smtClean="0"/>
              <a:t>Flow (2010)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2800" dirty="0" smtClean="0"/>
              <a:t>Mapped movements of people and pigeons in Piazza San Marco in Venice</a:t>
            </a:r>
          </a:p>
          <a:p>
            <a:r>
              <a:rPr lang="en-US" sz="2800" dirty="0" smtClean="0"/>
              <a:t>Things not moving are visible whereas moving objects are visible</a:t>
            </a:r>
          </a:p>
          <a:p>
            <a:r>
              <a:rPr lang="en-US" sz="2800" dirty="0" smtClean="0"/>
              <a:t>Creates a layered effect resembling a painting </a:t>
            </a:r>
          </a:p>
          <a:p>
            <a:r>
              <a:rPr lang="en-US" sz="2400" dirty="0" smtClean="0">
                <a:hlinkClick r:id="rId2"/>
              </a:rPr>
              <a:t>http://homepage.mac.com/davidrokeby/smf.html</a:t>
            </a:r>
            <a:endParaRPr lang="en-US" sz="2400" dirty="0" smtClean="0"/>
          </a:p>
          <a:p>
            <a:pPr>
              <a:buNone/>
            </a:pPr>
            <a:endParaRPr lang="en-US" sz="2400" dirty="0"/>
          </a:p>
        </p:txBody>
      </p:sp>
      <p:pic>
        <p:nvPicPr>
          <p:cNvPr id="13" name="Content Placeholder 12" descr="smf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 t="-80374" b="-80374"/>
          <a:stretch>
            <a:fillRect/>
          </a:stretch>
        </p:blipFill>
        <p:spPr>
          <a:xfrm>
            <a:off x="4645025" y="273050"/>
            <a:ext cx="4041775" cy="605155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Gathering (2004-2006)</a:t>
            </a:r>
            <a:endParaRPr lang="en-US" dirty="0"/>
          </a:p>
        </p:txBody>
      </p:sp>
      <p:sp>
        <p:nvSpPr>
          <p:cNvPr id="16" name="Content Placeholder 15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2400" dirty="0" smtClean="0"/>
              <a:t>Moving People separated from background</a:t>
            </a:r>
          </a:p>
          <a:p>
            <a:r>
              <a:rPr lang="en-US" sz="2400" dirty="0" smtClean="0"/>
              <a:t>Clothing and skin separated and sorted</a:t>
            </a:r>
          </a:p>
          <a:p>
            <a:pPr lvl="1"/>
            <a:r>
              <a:rPr lang="en-US" sz="2000" dirty="0" smtClean="0"/>
              <a:t>Heads and skin sorted by size and skin tone</a:t>
            </a:r>
          </a:p>
          <a:p>
            <a:pPr lvl="1"/>
            <a:r>
              <a:rPr lang="en-US" sz="2000" dirty="0" smtClean="0"/>
              <a:t>Clothing ( and everything else) sorted by horizontally by hue and vertically by saturation </a:t>
            </a:r>
          </a:p>
          <a:p>
            <a:r>
              <a:rPr lang="en-US" sz="2400" dirty="0" smtClean="0"/>
              <a:t>Sorting shifts occasionally and rearranges fragments into original spatial configurations</a:t>
            </a:r>
          </a:p>
          <a:p>
            <a:r>
              <a:rPr lang="en-US" sz="2400" dirty="0" smtClean="0"/>
              <a:t>Displayed 8 projections in tilted circle to immerse viewers in sorting space</a:t>
            </a:r>
          </a:p>
          <a:p>
            <a:r>
              <a:rPr lang="en-US" sz="2400" dirty="0" smtClean="0">
                <a:hlinkClick r:id="rId2"/>
              </a:rPr>
              <a:t>http://homepage.mac.com/davidrokeby/gathering.html</a:t>
            </a:r>
            <a:endParaRPr lang="en-US" sz="2400" dirty="0" smtClean="0"/>
          </a:p>
          <a:p>
            <a:endParaRPr lang="en-US" sz="2400" dirty="0"/>
          </a:p>
        </p:txBody>
      </p:sp>
      <p:pic>
        <p:nvPicPr>
          <p:cNvPr id="18" name="Content Placeholder 17" descr="gathering_inside_hue_web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-51798" b="-51798"/>
          <a:stretch>
            <a:fillRect/>
          </a:stretch>
        </p:blipFill>
        <p:spPr>
          <a:xfrm>
            <a:off x="4114800" y="702061"/>
            <a:ext cx="3972080" cy="555832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Sorting Daemon (2003)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Triggered by concerns about increasing use of automated systems for profiling people</a:t>
            </a:r>
          </a:p>
          <a:p>
            <a:r>
              <a:rPr lang="en-US" dirty="0" smtClean="0"/>
              <a:t>System extracts and sorts people based on areas of similar color</a:t>
            </a:r>
          </a:p>
          <a:p>
            <a:pPr>
              <a:buNone/>
            </a:pPr>
            <a:r>
              <a:rPr lang="en-US" dirty="0" smtClean="0">
                <a:hlinkClick r:id="rId2"/>
              </a:rPr>
              <a:t>http://homepage.mac.com/davidrokeby/sorting.html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5" name="Content Placeholder 4" descr="SortingDaemonComposite_web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-32494" b="-32494"/>
          <a:stretch>
            <a:fillRect/>
          </a:stretch>
        </p:blipFill>
        <p:spPr>
          <a:xfrm>
            <a:off x="4267200" y="1417638"/>
            <a:ext cx="4003054" cy="452596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Cheap Imitation (2002)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Tribute to Marcel Duchamp’s “ Nude descending staircase”</a:t>
            </a:r>
          </a:p>
          <a:p>
            <a:r>
              <a:rPr lang="en-US" dirty="0" smtClean="0"/>
              <a:t>Divided image into facets</a:t>
            </a:r>
          </a:p>
          <a:p>
            <a:r>
              <a:rPr lang="en-US" dirty="0" smtClean="0"/>
              <a:t>Each facet mirrored by a sensitive zone in a life size projection</a:t>
            </a:r>
          </a:p>
          <a:p>
            <a:r>
              <a:rPr lang="en-US" dirty="0" smtClean="0"/>
              <a:t>each facet emerges in projection when viewer enters the zone</a:t>
            </a:r>
          </a:p>
          <a:p>
            <a:r>
              <a:rPr lang="en-US" dirty="0" smtClean="0">
                <a:hlinkClick r:id="rId2"/>
              </a:rPr>
              <a:t>http://homepage.mac.com/davidrokeby/cheap.html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5" name="Content Placeholder 4" descr="cheap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-14423" b="-14423"/>
          <a:stretch>
            <a:fillRect/>
          </a:stretch>
        </p:blipFill>
        <p:spPr>
          <a:xfrm>
            <a:off x="4267200" y="1218196"/>
            <a:ext cx="3657600" cy="45259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Effect: Blur and Sharpness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Also uses the concept of blur and sharpening in projects dealing with real time situations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Projects:</a:t>
            </a:r>
          </a:p>
          <a:p>
            <a:pPr lvl="1"/>
            <a:r>
              <a:rPr lang="en-US" dirty="0" err="1" smtClean="0"/>
              <a:t>Steamingmedia.org</a:t>
            </a:r>
            <a:r>
              <a:rPr lang="en-US" dirty="0" smtClean="0"/>
              <a:t> (2002-)</a:t>
            </a:r>
          </a:p>
          <a:p>
            <a:pPr lvl="1"/>
            <a:r>
              <a:rPr lang="en-US" dirty="0" smtClean="0"/>
              <a:t>Shock Absorber (2001)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Steamingmedia.org</a:t>
            </a:r>
            <a:r>
              <a:rPr lang="en-US" dirty="0" smtClean="0"/>
              <a:t> (2002-)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Two saunas in different countries connected via video and audio</a:t>
            </a:r>
          </a:p>
          <a:p>
            <a:pPr lvl="1"/>
            <a:r>
              <a:rPr lang="en-US" dirty="0" smtClean="0"/>
              <a:t>Allows participants in sauna to view and communicate with each other in real time</a:t>
            </a:r>
          </a:p>
          <a:p>
            <a:r>
              <a:rPr lang="en-US" dirty="0" smtClean="0"/>
              <a:t>Participants image blurs when inactivity and sharpens with movement</a:t>
            </a:r>
          </a:p>
          <a:p>
            <a:r>
              <a:rPr lang="en-US" dirty="0" smtClean="0">
                <a:hlinkClick r:id="rId2"/>
              </a:rPr>
              <a:t>http://homepage.mac.com/davidrokeby/steaming.html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7" name="Content Placeholder 6" descr="sauna_grid_web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-42690" b="-42690"/>
          <a:stretch>
            <a:fillRect/>
          </a:stretch>
        </p:blipFill>
        <p:spPr>
          <a:xfrm>
            <a:off x="4267199" y="753683"/>
            <a:ext cx="3920455" cy="537248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Technic.thmx</Template>
  <TotalTime>75</TotalTime>
  <Words>584</Words>
  <Application>Microsoft Macintosh PowerPoint</Application>
  <PresentationFormat>On-screen Show (4:3)</PresentationFormat>
  <Paragraphs>73</Paragraphs>
  <Slides>13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Technic</vt:lpstr>
      <vt:lpstr>David Rokeby</vt:lpstr>
      <vt:lpstr>Biography</vt:lpstr>
      <vt:lpstr>Effects: Layering</vt:lpstr>
      <vt:lpstr>San Marco Flow (2010)</vt:lpstr>
      <vt:lpstr>Gathering (2004-2006)</vt:lpstr>
      <vt:lpstr>Sorting Daemon (2003)</vt:lpstr>
      <vt:lpstr>Cheap Imitation (2002)</vt:lpstr>
      <vt:lpstr>Effect: Blur and Sharpness</vt:lpstr>
      <vt:lpstr>Steamingmedia.org (2002-)</vt:lpstr>
      <vt:lpstr>Shock Absorber (2001)</vt:lpstr>
      <vt:lpstr>Effect: Pixilation</vt:lpstr>
      <vt:lpstr>Pixel Cube (2009)</vt:lpstr>
      <vt:lpstr>Bibliography</vt:lpstr>
    </vt:vector>
  </TitlesOfParts>
  <Company>ucsb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David Rokeby</dc:title>
  <dc:creator>art admin</dc:creator>
  <cp:lastModifiedBy>art admin</cp:lastModifiedBy>
  <cp:revision>3</cp:revision>
  <dcterms:created xsi:type="dcterms:W3CDTF">2011-02-24T22:28:25Z</dcterms:created>
  <dcterms:modified xsi:type="dcterms:W3CDTF">2011-02-24T22:30:18Z</dcterms:modified>
</cp:coreProperties>
</file>