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532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02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16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6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8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5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82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87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4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80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43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AD58F-5E2F-44BE-984D-E756E5F4EEB2}" type="datetimeFigureOut">
              <a:rPr lang="en-US" smtClean="0"/>
              <a:t>2016-04-17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97516-7C7A-49F6-AC0C-AF06F2526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3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200025" y="-2094271"/>
            <a:ext cx="10467975" cy="1001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34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Zhenyu Yang</dc:creator>
  <cp:lastModifiedBy>Zhenyu Yang</cp:lastModifiedBy>
  <cp:revision>8</cp:revision>
  <dcterms:created xsi:type="dcterms:W3CDTF">2016-04-17T09:30:46Z</dcterms:created>
  <dcterms:modified xsi:type="dcterms:W3CDTF">2016-04-17T19:40:20Z</dcterms:modified>
</cp:coreProperties>
</file>