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5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17" d="100"/>
          <a:sy n="117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33AFD-E203-4247-9ABE-67CD0B6AC68D}" type="datetimeFigureOut">
              <a:rPr lang="en-US" smtClean="0"/>
              <a:pPr/>
              <a:t>3/16/11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F6C54-F0F3-4C4B-BF6B-0FA81E440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hyperlink" Target="http://www.youtube.com/watch?v=4mBDWvcWKPI&amp;NR=1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gbyy5vSg8w8" TargetMode="External"/><Relationship Id="rId3" Type="http://schemas.openxmlformats.org/officeDocument/2006/relationships/hyperlink" Target="http://www.youtube.com/watch?v=Y93OkRd1JRk&amp;feature=related" TargetMode="External"/><Relationship Id="rId5" Type="http://schemas.openxmlformats.org/officeDocument/2006/relationships/hyperlink" Target="http://www.youtube.com/watch?v=xHgKBKyd5A4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hyperlink" Target="http://goldberg.berkeley.edu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Ken_Goldberg" TargetMode="External"/><Relationship Id="rId3" Type="http://schemas.openxmlformats.org/officeDocument/2006/relationships/hyperlink" Target="http://www.kqed.org/arts/programs/spark/profile.jsp?essid=4536" TargetMode="External"/><Relationship Id="rId5" Type="http://schemas.openxmlformats.org/officeDocument/2006/relationships/hyperlink" Target="http://spectrum.ieee.org/automaton/robotics/robotics-software/ken-goldberg-discusses-telerobots-androids-and-heidegge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Ken Goldberg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3800" y="4800600"/>
            <a:ext cx="2514600" cy="1752600"/>
          </a:xfrm>
        </p:spPr>
        <p:txBody>
          <a:bodyPr>
            <a:normAutofit/>
          </a:bodyPr>
          <a:lstStyle/>
          <a:p>
            <a:pPr algn="l"/>
            <a:r>
              <a:rPr lang="en-US" sz="2600" dirty="0" smtClean="0"/>
              <a:t>Robbie Zant</a:t>
            </a:r>
          </a:p>
          <a:p>
            <a:pPr algn="l"/>
            <a:r>
              <a:rPr lang="en-US" sz="2600" dirty="0" smtClean="0"/>
              <a:t>Art 102</a:t>
            </a:r>
          </a:p>
          <a:p>
            <a:pPr algn="l"/>
            <a:r>
              <a:rPr lang="en-US" sz="2600" dirty="0" smtClean="0"/>
              <a:t>Winter 2011</a:t>
            </a:r>
            <a:endParaRPr lang="en-US" sz="2600" dirty="0"/>
          </a:p>
        </p:txBody>
      </p:sp>
      <p:pic>
        <p:nvPicPr>
          <p:cNvPr id="7" name="Picture 6" descr="Untitled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066800"/>
            <a:ext cx="5410200" cy="35887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Video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2"/>
              </a:rPr>
              <a:t>Telegarden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1622" dirty="0" smtClean="0">
                <a:solidFill>
                  <a:schemeClr val="bg1">
                    <a:lumMod val="75000"/>
                  </a:schemeClr>
                </a:solidFill>
              </a:rPr>
              <a:t>http://</a:t>
            </a:r>
            <a:r>
              <a:rPr lang="en-US" sz="1622" dirty="0" err="1" smtClean="0">
                <a:solidFill>
                  <a:schemeClr val="bg1">
                    <a:lumMod val="75000"/>
                  </a:schemeClr>
                </a:solidFill>
              </a:rPr>
              <a:t>www.youtube.com/watch?v</a:t>
            </a:r>
            <a:r>
              <a:rPr lang="en-US" sz="1622" dirty="0" smtClean="0">
                <a:solidFill>
                  <a:schemeClr val="bg1">
                    <a:lumMod val="75000"/>
                  </a:schemeClr>
                </a:solidFill>
              </a:rPr>
              <a:t>=gbyy5vSg8w8</a:t>
            </a:r>
          </a:p>
          <a:p>
            <a:pPr algn="ctr">
              <a:buNone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who am 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?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1622" dirty="0" smtClean="0">
                <a:solidFill>
                  <a:schemeClr val="bg1">
                    <a:lumMod val="75000"/>
                  </a:schemeClr>
                </a:solidFill>
              </a:rPr>
              <a:t>http://</a:t>
            </a:r>
            <a:r>
              <a:rPr lang="en-US" sz="1622" dirty="0" err="1" smtClean="0">
                <a:solidFill>
                  <a:schemeClr val="bg1">
                    <a:lumMod val="75000"/>
                  </a:schemeClr>
                </a:solidFill>
              </a:rPr>
              <a:t>www.youtube.com/watch?v</a:t>
            </a:r>
            <a:r>
              <a:rPr lang="en-US" sz="1622" dirty="0" smtClean="0">
                <a:solidFill>
                  <a:schemeClr val="bg1">
                    <a:lumMod val="75000"/>
                  </a:schemeClr>
                </a:solidFill>
              </a:rPr>
              <a:t>=Y93OkRd1JRk&amp;feature=related</a:t>
            </a:r>
          </a:p>
          <a:p>
            <a:pPr algn="ctr"/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Art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Overview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1765" dirty="0" smtClean="0">
                <a:solidFill>
                  <a:schemeClr val="bg1">
                    <a:lumMod val="75000"/>
                  </a:schemeClr>
                </a:solidFill>
              </a:rPr>
              <a:t>http://</a:t>
            </a:r>
            <a:r>
              <a:rPr lang="en-US" sz="1765" dirty="0" err="1" smtClean="0">
                <a:solidFill>
                  <a:schemeClr val="bg1">
                    <a:lumMod val="75000"/>
                  </a:schemeClr>
                </a:solidFill>
              </a:rPr>
              <a:t>www.youtube.com/watch?v</a:t>
            </a:r>
            <a:r>
              <a:rPr lang="en-US" sz="1765" dirty="0" smtClean="0">
                <a:solidFill>
                  <a:schemeClr val="bg1">
                    <a:lumMod val="75000"/>
                  </a:schemeClr>
                </a:solidFill>
              </a:rPr>
              <a:t>=4mBDWvcWKPI&amp;NR=1</a:t>
            </a:r>
          </a:p>
          <a:p>
            <a:pPr algn="ctr"/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5"/>
              </a:rPr>
              <a:t>Beyond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5"/>
              </a:rPr>
              <a:t>Data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1622" dirty="0" smtClean="0">
                <a:solidFill>
                  <a:schemeClr val="bg1">
                    <a:lumMod val="75000"/>
                  </a:schemeClr>
                </a:solidFill>
              </a:rPr>
              <a:t>http://</a:t>
            </a:r>
            <a:r>
              <a:rPr lang="en-US" sz="1622" dirty="0" err="1" smtClean="0">
                <a:solidFill>
                  <a:schemeClr val="bg1">
                    <a:lumMod val="75000"/>
                  </a:schemeClr>
                </a:solidFill>
              </a:rPr>
              <a:t>www.youtube.com/watch?v</a:t>
            </a:r>
            <a:r>
              <a:rPr lang="en-US" sz="1622" dirty="0" smtClean="0">
                <a:solidFill>
                  <a:schemeClr val="bg1">
                    <a:lumMod val="75000"/>
                  </a:schemeClr>
                </a:solidFill>
              </a:rPr>
              <a:t>=xHgKBKyd5A4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Sources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2"/>
              </a:rPr>
              <a:t>http://en.wikipedia.org/wiki/Ken_Goldberg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http://www.kqed.org/arts/programs/spark/profile.jsp?essid=4536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http://goldberg.berkeley.edu/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  <a:hlinkClick r:id="rId5"/>
              </a:rPr>
              <a:t>http://spectrum.ieee.org/automaton/robotics/robotics-software/ken-goldberg-discusses-telerobots-androids-and-heidegger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Biography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Born 1961 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University of Pennsylvania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BS in Electrical Engineering 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BS in Economics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Carnegie Mellon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PhD in Computer Science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Teaching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1991-95 at USC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Currently at UC Berkeley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Areas of Interest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 numCol="2" spcCol="914400"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Robotics 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Automation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Medical robotics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Art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Networked robotics and cameras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Social information filtering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Algorithmic automation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New media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Algorithms for feeding,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fixturing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, grasping and assembly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Game-based learning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Power and Water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1992, Fisher Gallery, USC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Collaboration with Margaret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Lazzari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Goldberg’s contribution consisted of a robot painting machine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Caused many to question concepts of authenticity and authorship of artwork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Picture 6" descr="power and wa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209800"/>
            <a:ext cx="4025039" cy="31876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The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Telegarden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1995-2004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Participants could, via the Internet, monitor an actual garden in a remote location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Plant new seeds, water plants, watch growth, etc., which was carried out by a robotic arm 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Puts participants’ actions under scrutiny, as they never know if they are being watched or not 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Picture 3" descr="telegard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133600"/>
            <a:ext cx="4357460" cy="3321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flw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1/1 millionth scale model of Frank Lloyd Wright’s </a:t>
            </a:r>
            <a:r>
              <a:rPr lang="en-US" i="1" dirty="0" err="1" smtClean="0">
                <a:solidFill>
                  <a:schemeClr val="bg1">
                    <a:lumMod val="75000"/>
                  </a:schemeClr>
                </a:solidFill>
              </a:rPr>
              <a:t>Fallingwater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house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Dimensions: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60x80x10 micrometers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“fabricated from silicon using ultra high precision lithography” </a:t>
            </a:r>
          </a:p>
          <a:p>
            <a:endParaRPr lang="en-US" dirty="0" smtClean="0"/>
          </a:p>
        </p:txBody>
      </p:sp>
      <p:pic>
        <p:nvPicPr>
          <p:cNvPr id="4" name="Picture 3" descr="flw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762000"/>
            <a:ext cx="2895600" cy="2895600"/>
          </a:xfrm>
          <a:prstGeom prst="rect">
            <a:avLst/>
          </a:prstGeom>
        </p:spPr>
      </p:pic>
      <p:pic>
        <p:nvPicPr>
          <p:cNvPr id="5" name="Picture 4" descr="49654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810000"/>
            <a:ext cx="3797059" cy="2463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Mementomori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1997-present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Internet-based work that provides a continuous display of the minute movements detected along the Hayward Fault, which runs through Berkeley, CA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Measured by a seismograph 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Data transmitted to computer screen 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Reminder of human vulnerability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Picture 3" descr="103215-10.22.earthquake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1" y="1417638"/>
            <a:ext cx="3908402" cy="1630362"/>
          </a:xfrm>
          <a:prstGeom prst="rect">
            <a:avLst/>
          </a:prstGeom>
        </p:spPr>
      </p:pic>
      <p:pic>
        <p:nvPicPr>
          <p:cNvPr id="5" name="Picture 4" descr="mementomor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1" y="3581400"/>
            <a:ext cx="3908402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Mori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1999-2005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Sister project to Mementomori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Seismic changes along Hayward Fault are transmitted acoustically into this constructed environment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mo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600200"/>
            <a:ext cx="3962400" cy="264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Conceptual 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Goldberg uses robotics, the Internet, computers, and other forms of cutting-edge technology in order to comment upon issues such as nature, human finitude, and the implications of technology itself through his artwork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His work expands the area within which technology may operate (the art world, for ex.) and also comments upon explicit roles it has within society     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475</Words>
  <Application>Microsoft Macintosh PowerPoint</Application>
  <PresentationFormat>On-screen Show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Ken Goldberg</vt:lpstr>
      <vt:lpstr>Biography</vt:lpstr>
      <vt:lpstr>Areas of Interest</vt:lpstr>
      <vt:lpstr>Power and Water</vt:lpstr>
      <vt:lpstr>The Telegarden</vt:lpstr>
      <vt:lpstr>flw</vt:lpstr>
      <vt:lpstr>Mementomori</vt:lpstr>
      <vt:lpstr>Mori</vt:lpstr>
      <vt:lpstr>Conceptual </vt:lpstr>
      <vt:lpstr>Video</vt:lpstr>
      <vt:lpstr>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Ken Goldberg</dc:title>
  <dc:creator>Robbie Zant</dc:creator>
  <cp:lastModifiedBy>Robbie Zant</cp:lastModifiedBy>
  <cp:revision>37</cp:revision>
  <dcterms:created xsi:type="dcterms:W3CDTF">2011-03-16T23:37:32Z</dcterms:created>
  <dcterms:modified xsi:type="dcterms:W3CDTF">2011-03-16T23:41:12Z</dcterms:modified>
</cp:coreProperties>
</file>