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663"/>
  </p:normalViewPr>
  <p:slideViewPr>
    <p:cSldViewPr snapToGrid="0" snapToObjects="1">
      <p:cViewPr varScale="1">
        <p:scale>
          <a:sx n="90" d="100"/>
          <a:sy n="90" d="100"/>
        </p:scale>
        <p:origin x="232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E0B96-1757-F14E-9429-C876CEB5C8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3CB33-A254-5C45-B607-656675346E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0B1CC-998E-ED4C-86ED-0B5C8ABA7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DA7B9-9B1F-5E4C-AE84-64B55DFD1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10BA14-AA03-1244-9BBB-4DF4CC1EF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2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06F24-19DD-8D41-AC94-E0D9991DF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CD7F23-B72D-6344-92B7-42DCC2B39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C314B-D859-4942-B7FD-E5F2DE53B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31926C-B363-0240-9EB9-4943613C0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6D6597-3AEA-9D41-BFB0-F210C37D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70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73BCB2-6D12-2447-B6F6-AF953AE06F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7131CC-CF1B-1D44-A59F-FE280E66D7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DD681-DA19-1F41-BB91-86D41C846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3E17B-6832-D64A-B7A5-0EDC77D2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3F849-53BD-4F47-91C2-EBE6ACFB5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990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F074A-9E28-F94B-AD3A-42E3A7C9A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F7578-096F-6142-B68C-42E8A3FC1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61DCDC-2AEC-8149-86DA-AB1505E97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E7D19-BAC5-E44A-BC66-8E9CBCDCF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1A45F-44CF-9D4D-9A6D-4003DDB85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26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A1BE6-07A9-1A45-B2C1-F29B13F99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AD559-8F06-A34C-9E39-AE7783D70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47DB2F-3726-2748-8280-FBC9F4959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0C73B5-C8A0-CC49-B3A1-F3B2C08E3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04572-42F4-9742-9E8C-5E7BF6475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308E3-056A-5D4B-9DAB-0989BEBD0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CC8D4-9CC6-E546-8515-DA0251EFE8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EDF7F8-6E13-624B-B5F4-740488F858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0C3969-2C56-0F4F-88FD-EC98BEDB9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C4F65-2D90-0B4B-83B2-C0A074EE6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A38B40-CCD7-114F-9537-155529D08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24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BAF6D-7A66-DF46-A9CB-A5F1B8D8F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BFF7F7-E8B6-784F-9CBB-9F757CEC6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E4966F-4807-5249-AC4D-8C24F0F2A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118871-8A88-FC4A-8A67-25C6B14E9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56F435-CD9A-7043-AB2E-D192B7BA7A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0F5FD1-4075-B74A-97FF-2C7312BA7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8E4D24-CF43-8148-9385-CEC50E95E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FAC8B4-4B6C-0B45-98BC-B179C6E37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88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F55E2-E5F9-1E40-A534-05863A5BF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96A107-15A4-2E4D-8871-3E1C2F107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F0EA33-533F-7940-A628-459766AB6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47A9B1-6C39-7E4F-A648-0764DA472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12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B3F5D4-A4D4-504A-81B5-F17C6BC2C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92FCAD-A7D2-3E45-B683-05350A016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8A571-1AE0-2946-AA1A-37543EFC7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385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913DF-2FD7-3B49-84E8-774B394E1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4E4429-4742-834D-9B53-EE89D2035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108D4C-BC84-4146-8C57-AA3921BDDC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F3744-1B4D-A04B-8005-3A90D225C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42F85-2B71-5B4D-B2DB-7CE8C9F4C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EAA9CC-DB09-EB45-B33C-BC06AABD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03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492B4-7E14-B74E-8EE5-5118BE9DE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6D3480-AE66-0D4E-8242-9B681BBE48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477E3D-D5BE-AD4C-9F40-4C2CC700CD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70CD89-554E-034B-A46E-9F8930C9C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CC5A9-7EB6-3F4B-8394-DF4609B41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758200-933F-584F-8036-1508C6400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435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2E50A9-CD41-5C4E-8097-4988B01AE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128673-B13A-C840-9DFB-56D7F9FC9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9FE5C-61E3-D947-B255-FE5A6315A4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20ACB-DD42-E547-AF61-31998B63571E}" type="datetimeFigureOut">
              <a:rPr lang="en-US" smtClean="0"/>
              <a:t>3/8/20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E28E85-19FF-474F-A858-50F0DD8439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923A29-CDEB-8D45-960D-DC6E63C9D5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84793-7852-134B-A5F6-58A14B7C0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311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Telescope">
            <a:extLst>
              <a:ext uri="{FF2B5EF4-FFF2-40B4-BE49-F238E27FC236}">
                <a16:creationId xmlns:a16="http://schemas.microsoft.com/office/drawing/2014/main" id="{F044F18A-05A5-EE48-BC06-58302CF33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467" y="783167"/>
            <a:ext cx="5291666" cy="5291666"/>
          </a:xfrm>
          <a:prstGeom prst="rect">
            <a:avLst/>
          </a:prstGeom>
        </p:spPr>
      </p:pic>
      <p:pic>
        <p:nvPicPr>
          <p:cNvPr id="7" name="Graphic 6" descr="Mailbox">
            <a:extLst>
              <a:ext uri="{FF2B5EF4-FFF2-40B4-BE49-F238E27FC236}">
                <a16:creationId xmlns:a16="http://schemas.microsoft.com/office/drawing/2014/main" id="{CE494C19-8728-3E48-B64C-89BB1F0088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56865" y="783166"/>
            <a:ext cx="5291667" cy="529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3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Succulent">
            <a:extLst>
              <a:ext uri="{FF2B5EF4-FFF2-40B4-BE49-F238E27FC236}">
                <a16:creationId xmlns:a16="http://schemas.microsoft.com/office/drawing/2014/main" id="{E593A64C-668B-DA45-BD14-F494C1EA8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467" y="783167"/>
            <a:ext cx="5291666" cy="5291666"/>
          </a:xfrm>
          <a:prstGeom prst="rect">
            <a:avLst/>
          </a:prstGeom>
        </p:spPr>
      </p:pic>
      <p:pic>
        <p:nvPicPr>
          <p:cNvPr id="8" name="Graphic 7" descr="Garbage">
            <a:extLst>
              <a:ext uri="{FF2B5EF4-FFF2-40B4-BE49-F238E27FC236}">
                <a16:creationId xmlns:a16="http://schemas.microsoft.com/office/drawing/2014/main" id="{F6B4BB15-CCB1-EE46-B050-63882AD880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56865" y="783166"/>
            <a:ext cx="5291667" cy="529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647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54AE8D9B-13AB-AA43-B0C3-00EB95A5108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163" y="1136650"/>
            <a:ext cx="6223000" cy="458470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D325C2A8-8501-A34D-8401-F6BC6126D53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519" b="90000" l="10000" r="90000">
                        <a14:foregroundMark x1="26500" y1="12685" x2="26500" y2="19352"/>
                        <a14:foregroundMark x1="24900" y1="8519" x2="29400" y2="8796"/>
                        <a14:foregroundMark x1="25100" y1="24352" x2="28300" y2="24630"/>
                        <a14:foregroundMark x1="27100" y1="28796" x2="28000" y2="57500"/>
                        <a14:foregroundMark x1="26000" y1="62685" x2="28300" y2="62963"/>
                        <a14:foregroundMark x1="27600" y1="66481" x2="27600" y2="74352"/>
                        <a14:foregroundMark x1="25300" y1="80463" x2="35900" y2="80648"/>
                        <a14:foregroundMark x1="25600" y1="84167" x2="33900" y2="84167"/>
                      </a14:backgroundRemoval>
                    </a14:imgEffect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42000" y="0"/>
            <a:ext cx="635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54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omputer&#10;&#10;Description automatically generated">
            <a:extLst>
              <a:ext uri="{FF2B5EF4-FFF2-40B4-BE49-F238E27FC236}">
                <a16:creationId xmlns:a16="http://schemas.microsoft.com/office/drawing/2014/main" id="{AED45C16-EB03-D741-98B4-22F736297681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174" y="923131"/>
            <a:ext cx="5011737" cy="5011737"/>
          </a:xfrm>
          <a:prstGeom prst="rect">
            <a:avLst/>
          </a:prstGeom>
        </p:spPr>
      </p:pic>
      <p:pic>
        <p:nvPicPr>
          <p:cNvPr id="5" name="Graphic 4" descr="Picnic table">
            <a:extLst>
              <a:ext uri="{FF2B5EF4-FFF2-40B4-BE49-F238E27FC236}">
                <a16:creationId xmlns:a16="http://schemas.microsoft.com/office/drawing/2014/main" id="{0BC5EE59-1EF7-7344-A866-445DB38803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6000" y="1115218"/>
            <a:ext cx="48196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69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9F78AD9-CAB0-9D44-AE14-53ABF196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749" y="1079499"/>
            <a:ext cx="4699001" cy="4699001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A1B132D-510D-AA47-9AD8-49C680C9EA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796" b="90000" l="10000" r="90000">
                        <a14:foregroundMark x1="32500" y1="8796" x2="59700" y2="8981"/>
                        <a14:foregroundMark x1="59700" y1="8981" x2="67000" y2="8796"/>
                        <a14:foregroundMark x1="28000" y1="43519" x2="40600" y2="43796"/>
                        <a14:foregroundMark x1="40600" y1="43796" x2="66700" y2="42963"/>
                        <a14:foregroundMark x1="66700" y1="42963" x2="66700" y2="42963"/>
                        <a14:foregroundMark x1="30500" y1="63796" x2="38500" y2="63796"/>
                        <a14:foregroundMark x1="38500" y1="63796" x2="42000" y2="63519"/>
                        <a14:foregroundMark x1="57700" y1="61667" x2="74600" y2="61852"/>
                        <a14:foregroundMark x1="28500" y1="84630" x2="31000" y2="84815"/>
                        <a14:foregroundMark x1="66700" y1="85000" x2="69200" y2="85185"/>
                      </a14:backgroundRemoval>
                    </a14:imgEffect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050" t="3958" r="19325" b="11041"/>
          <a:stretch/>
        </p:blipFill>
        <p:spPr>
          <a:xfrm>
            <a:off x="7172324" y="514349"/>
            <a:ext cx="3786189" cy="582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2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8A1BE042-B73A-4E48-82D9-AB4166952BB5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462" y="1327150"/>
            <a:ext cx="4489450" cy="448945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2D702A5D-995C-4742-94BD-1B8B53140DD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6686" y="909637"/>
            <a:ext cx="4906963" cy="490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87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chuanxiuyue he</dc:creator>
  <cp:lastModifiedBy>chuanxiuyue he</cp:lastModifiedBy>
  <cp:revision>4</cp:revision>
  <dcterms:created xsi:type="dcterms:W3CDTF">2020-03-08T23:28:18Z</dcterms:created>
  <dcterms:modified xsi:type="dcterms:W3CDTF">2020-03-09T00:41:37Z</dcterms:modified>
</cp:coreProperties>
</file>